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3"/>
  </p:notesMasterIdLst>
  <p:sldIdLst>
    <p:sldId id="256" r:id="rId2"/>
    <p:sldId id="257" r:id="rId3"/>
    <p:sldId id="259" r:id="rId4"/>
    <p:sldId id="266" r:id="rId5"/>
    <p:sldId id="267" r:id="rId6"/>
    <p:sldId id="268" r:id="rId7"/>
    <p:sldId id="269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3FDF5-5EC9-4762-92CB-8CE22AE0212E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D120-996E-4B55-8925-4439E328D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94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460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6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2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02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5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48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77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2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139931" y="1579563"/>
            <a:ext cx="10442399" cy="4988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139931" y="216537"/>
            <a:ext cx="10442399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15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9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2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1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9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7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6D52567-13A5-4C62-8338-05884B3001CC}" type="datetimeFigureOut">
              <a:rPr lang="en-US" smtClean="0"/>
              <a:t>10/26/2014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ADA3-EACD-470B-A533-68D9D3EC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2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estmoz.com/347947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frontpagemag.com/wp-content/uploads/2013/11/constitution-burnin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1"/>
            <a:ext cx="12192000" cy="68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" y="1795611"/>
            <a:ext cx="88519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Brown Vs. Board of Edu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Group 2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1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  <a:p>
            <a:r>
              <a:rPr lang="en-US" dirty="0"/>
              <a:t>"Brown v. Board of Education." </a:t>
            </a:r>
            <a:r>
              <a:rPr lang="en-US" i="1" dirty="0"/>
              <a:t>The Leadership Conference on Civil and Human Rights</a:t>
            </a:r>
            <a:r>
              <a:rPr lang="en-US" dirty="0"/>
              <a:t>. Web. 05 Sept. 2014.</a:t>
            </a:r>
          </a:p>
          <a:p>
            <a:r>
              <a:rPr lang="en-US" dirty="0"/>
              <a:t>"History of Brown v. Board of Education." </a:t>
            </a:r>
            <a:r>
              <a:rPr lang="en-US" i="1" dirty="0"/>
              <a:t>USCOURTSGOV RSS</a:t>
            </a:r>
            <a:r>
              <a:rPr lang="en-US" dirty="0"/>
              <a:t>. Web. 04 Sept. 2014.</a:t>
            </a:r>
          </a:p>
          <a:p>
            <a:r>
              <a:rPr lang="en-US" dirty="0"/>
              <a:t>"Home." </a:t>
            </a:r>
            <a:r>
              <a:rPr lang="en-US" i="1" dirty="0"/>
              <a:t>Hayden Planetarium</a:t>
            </a:r>
            <a:r>
              <a:rPr lang="en-US" dirty="0"/>
              <a:t>. Web. 05 Sept. 2014.</a:t>
            </a:r>
          </a:p>
          <a:p>
            <a:r>
              <a:rPr lang="en-US" dirty="0"/>
              <a:t>Journal Of Social Issues, Vol. 60, No. 1, 2004, Pp. 1--15. </a:t>
            </a:r>
            <a:r>
              <a:rPr lang="en-US" i="1" dirty="0"/>
              <a:t>50 Years After Brown v. Board of Education: The</a:t>
            </a:r>
            <a:r>
              <a:rPr lang="en-US" dirty="0"/>
              <a:t>. Web.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03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testmoz.com/347947</a:t>
            </a:r>
            <a:endParaRPr lang="en-US" dirty="0" smtClean="0"/>
          </a:p>
          <a:p>
            <a:r>
              <a:rPr lang="en-US" dirty="0" smtClean="0"/>
              <a:t>Interactive assessment.  </a:t>
            </a:r>
            <a:r>
              <a:rPr lang="en-US" smtClean="0"/>
              <a:t>Password required.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7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Why?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Separate but Equal?</a:t>
            </a:r>
          </a:p>
          <a:p>
            <a:pPr lvl="1"/>
            <a:r>
              <a:rPr lang="en-US" dirty="0" smtClean="0"/>
              <a:t>Proven separating isn’t really being equal</a:t>
            </a:r>
          </a:p>
          <a:p>
            <a:pPr lvl="1"/>
            <a:r>
              <a:rPr lang="en-US" dirty="0" smtClean="0"/>
              <a:t>Not necessarily bad facilities </a:t>
            </a:r>
          </a:p>
          <a:p>
            <a:r>
              <a:rPr lang="en-US" dirty="0" smtClean="0"/>
              <a:t>Previous cases that impacted this one</a:t>
            </a:r>
          </a:p>
          <a:p>
            <a:pPr lvl="1"/>
            <a:r>
              <a:rPr lang="en-US" dirty="0" smtClean="0"/>
              <a:t>Murray V. Maryland (disputed blacks to enter Universities)</a:t>
            </a:r>
          </a:p>
          <a:p>
            <a:pPr lvl="1"/>
            <a:r>
              <a:rPr lang="en-US" dirty="0" smtClean="0"/>
              <a:t>Sweat V. Painter ( Texas Law school sued)</a:t>
            </a:r>
          </a:p>
          <a:p>
            <a:r>
              <a:rPr lang="en-US" dirty="0" smtClean="0"/>
              <a:t>This treatment Violates 14</a:t>
            </a:r>
            <a:r>
              <a:rPr lang="en-US" baseline="30000" dirty="0" smtClean="0"/>
              <a:t>th</a:t>
            </a:r>
            <a:r>
              <a:rPr lang="en-US" dirty="0" smtClean="0"/>
              <a:t> Amendment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newshour-tc.pbs.org/newshour/extra/wp-content/uploads/sites/2/2014/04/2013_0910_images_13a_mo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0"/>
            <a:ext cx="5054600" cy="28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urningpoints09.wikispaces.com/file/view/pnl10-1.jpg/74040353/pnl1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029075"/>
            <a:ext cx="49339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6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298701" y="1532101"/>
            <a:ext cx="9893199" cy="498839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rmAutofit lnSpcReduction="10000"/>
          </a:bodyPr>
          <a:lstStyle/>
          <a:p>
            <a:pPr>
              <a:buNone/>
            </a:pPr>
            <a:r>
              <a:rPr lang="en" sz="2933">
                <a:solidFill>
                  <a:srgbClr val="6AA84F"/>
                </a:solidFill>
              </a:rPr>
              <a:t>Many people in the States of Virginia, Kansas, South Carolina, and Delaware were finding it to be racist and unfair if a black student weren’t able to attend white school districts. One person named </a:t>
            </a:r>
            <a:r>
              <a:rPr lang="en" sz="2933" b="1">
                <a:solidFill>
                  <a:srgbClr val="FF0000"/>
                </a:solidFill>
              </a:rPr>
              <a:t>Oliver Brown</a:t>
            </a:r>
            <a:r>
              <a:rPr lang="en" sz="2933">
                <a:solidFill>
                  <a:srgbClr val="6AA84F"/>
                </a:solidFill>
              </a:rPr>
              <a:t> who is a parent of a African child was denied access to a white school and decided to file a lawsuit for disobeying the rights in the Constitution. With the help of </a:t>
            </a:r>
            <a:r>
              <a:rPr lang="en" sz="2933" b="1">
                <a:solidFill>
                  <a:srgbClr val="FF0000"/>
                </a:solidFill>
              </a:rPr>
              <a:t>Thurgood Marshall</a:t>
            </a:r>
            <a:r>
              <a:rPr lang="en" sz="2933">
                <a:solidFill>
                  <a:srgbClr val="6AA84F"/>
                </a:solidFill>
              </a:rPr>
              <a:t> (the first black justice of court) and </a:t>
            </a:r>
            <a:r>
              <a:rPr lang="en" sz="2933" b="1">
                <a:solidFill>
                  <a:srgbClr val="FF0000"/>
                </a:solidFill>
              </a:rPr>
              <a:t>Earl Warren</a:t>
            </a:r>
            <a:r>
              <a:rPr lang="en" sz="2933">
                <a:solidFill>
                  <a:srgbClr val="6AA84F"/>
                </a:solidFill>
              </a:rPr>
              <a:t> (the leader of the case), the supreme court decided to have interraciality at any school.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68631" y="254271"/>
            <a:ext cx="10442399" cy="1143200"/>
          </a:xfrm>
          <a:prstGeom prst="rect">
            <a:avLst/>
          </a:prstGeom>
        </p:spPr>
        <p:txBody>
          <a:bodyPr vert="horz" lIns="121900" tIns="121900" rIns="121900" bIns="121900" rtlCol="0" anchor="b" anchorCtr="0">
            <a:normAutofit/>
          </a:bodyPr>
          <a:lstStyle/>
          <a:p>
            <a:pPr algn="ctr"/>
            <a:r>
              <a:rPr lang="en" dirty="0"/>
              <a:t>Who was involved?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4857700"/>
            <a:ext cx="2227399" cy="200029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258149" y="6472967"/>
            <a:ext cx="1782400" cy="22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rmAutofit fontScale="25000" lnSpcReduction="20000"/>
          </a:bodyPr>
          <a:lstStyle/>
          <a:p>
            <a:r>
              <a:rPr lang="en" sz="2400">
                <a:solidFill>
                  <a:srgbClr val="FFD966"/>
                </a:solidFill>
              </a:rPr>
              <a:t>Earl Warren</a:t>
            </a: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83767" y="1"/>
            <a:ext cx="2008232" cy="165173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10350133" y="1258967"/>
            <a:ext cx="1782400" cy="22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rmAutofit fontScale="25000" lnSpcReduction="20000"/>
          </a:bodyPr>
          <a:lstStyle/>
          <a:p>
            <a:r>
              <a:rPr lang="en" sz="2400">
                <a:solidFill>
                  <a:srgbClr val="00FF00"/>
                </a:solidFill>
              </a:rPr>
              <a:t>Oliver Brown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-1"/>
            <a:ext cx="2298700" cy="306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065833"/>
            <a:ext cx="2227400" cy="179186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" y="4239701"/>
            <a:ext cx="2483599" cy="6179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rmAutofit fontScale="77500" lnSpcReduction="20000"/>
          </a:bodyPr>
          <a:lstStyle/>
          <a:p>
            <a:r>
              <a:rPr lang="en" sz="2400">
                <a:solidFill>
                  <a:schemeClr val="accent6"/>
                </a:solidFill>
              </a:rPr>
              <a:t>Thurgood Marshall</a:t>
            </a:r>
          </a:p>
        </p:txBody>
      </p:sp>
    </p:spTree>
    <p:extLst>
      <p:ext uri="{BB962C8B-B14F-4D97-AF65-F5344CB8AC3E}">
        <p14:creationId xmlns:p14="http://schemas.microsoft.com/office/powerpoint/2010/main" val="1698181924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a later </a:t>
            </a:r>
            <a:r>
              <a:rPr lang="en-US" dirty="0" smtClean="0"/>
              <a:t>case </a:t>
            </a:r>
            <a:r>
              <a:rPr lang="en-US" dirty="0" smtClean="0"/>
              <a:t>called Brown II. </a:t>
            </a:r>
          </a:p>
          <a:p>
            <a:r>
              <a:rPr lang="en-US" dirty="0" smtClean="0"/>
              <a:t>This case was to make to </a:t>
            </a:r>
            <a:r>
              <a:rPr lang="en-US" dirty="0" smtClean="0"/>
              <a:t>courts </a:t>
            </a:r>
            <a:r>
              <a:rPr lang="en-US" dirty="0" smtClean="0"/>
              <a:t>put an </a:t>
            </a:r>
            <a:r>
              <a:rPr lang="en-US" dirty="0" smtClean="0"/>
              <a:t>end </a:t>
            </a:r>
            <a:r>
              <a:rPr lang="en-US" dirty="0" smtClean="0"/>
              <a:t>to school segregation by race “with all deliberate speed.”</a:t>
            </a:r>
          </a:p>
          <a:p>
            <a:r>
              <a:rPr lang="en-US" dirty="0" smtClean="0"/>
              <a:t> The Brown decision became the cornerstone of the social justice movement of the 1950s and 1960s.</a:t>
            </a:r>
          </a:p>
          <a:p>
            <a:r>
              <a:rPr lang="en-US" dirty="0" smtClean="0"/>
              <a:t> </a:t>
            </a:r>
            <a:r>
              <a:rPr lang="en-US" dirty="0" smtClean="0"/>
              <a:t>It finally brought the spirit of the 14th Amendment into practice, more than three-quarters of a century after that amendment had been passed.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6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62886"/>
            <a:ext cx="5181600" cy="2588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1955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Rosa Parks arrested for refusing to give up her bus seat to a white passenger.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4019" y="3258357"/>
            <a:ext cx="5181600" cy="33356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1956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Autherine</a:t>
            </a:r>
            <a:r>
              <a:rPr lang="en-US" dirty="0" smtClean="0"/>
              <a:t> Lucy is the first African American student to be admitted to the University of Alabama.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Ruby Bridges, 6yrs. Old, integrated into William Frantz Public School.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73" y="3451538"/>
            <a:ext cx="3624330" cy="2718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33" y="319677"/>
            <a:ext cx="3718171" cy="28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16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197" y="231678"/>
            <a:ext cx="5181600" cy="38668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1957</a:t>
            </a:r>
            <a:endParaRPr lang="en-US" sz="4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Little Rock Nine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Ernest Green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Thelma </a:t>
            </a:r>
            <a:r>
              <a:rPr lang="en-US" sz="1600" dirty="0" err="1" smtClean="0"/>
              <a:t>Mothershed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Elizabeth </a:t>
            </a:r>
            <a:r>
              <a:rPr lang="en-US" sz="1600" dirty="0" err="1" smtClean="0"/>
              <a:t>Eckford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Terrace Roberts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Carlotta Walls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Gloria Ray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Jefferson Thomas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Melba </a:t>
            </a:r>
            <a:r>
              <a:rPr lang="en-US" sz="1600" dirty="0" err="1" smtClean="0"/>
              <a:t>Patillo</a:t>
            </a:r>
            <a:endParaRPr lang="en-US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err="1" smtClean="0"/>
              <a:t>Minnijean</a:t>
            </a:r>
            <a:r>
              <a:rPr lang="en-US" sz="1600" dirty="0" smtClean="0"/>
              <a:t> Brown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961" y="421828"/>
            <a:ext cx="5181600" cy="590650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dirty="0" smtClean="0"/>
              <a:t>1958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Seven states still segregated.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Virginia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South Carolina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Georgia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Alabama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Florida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Mississippi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Louisiana</a:t>
            </a:r>
          </a:p>
          <a:p>
            <a:pPr marL="0" indent="0" algn="ctr">
              <a:buNone/>
            </a:pPr>
            <a:r>
              <a:rPr lang="en-US" sz="4400" b="1" dirty="0" smtClean="0"/>
              <a:t>1961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Three states with completely segregated school systems.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South Carolina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Alabama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 smtClean="0"/>
              <a:t>Mississippi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97" y="4006145"/>
            <a:ext cx="3235481" cy="25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8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today after the Brown v. Board there are still 200 desecrated school cases.</a:t>
            </a:r>
          </a:p>
          <a:p>
            <a:r>
              <a:rPr lang="en-US" dirty="0" smtClean="0"/>
              <a:t>President Obama spoke about how segregated schools are still inferior even after 50 years later.</a:t>
            </a:r>
          </a:p>
          <a:p>
            <a:r>
              <a:rPr lang="en-US" dirty="0" smtClean="0"/>
              <a:t>Yes there is a lot of work to be done at least we are headed in the right direction.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310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case affects teachers today from kindergarten to college level </a:t>
            </a:r>
            <a:endParaRPr lang="en-US" dirty="0" smtClean="0"/>
          </a:p>
          <a:p>
            <a:pPr lvl="1"/>
            <a:r>
              <a:rPr lang="en-US" dirty="0" smtClean="0"/>
              <a:t>Cultural differences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 smtClean="0"/>
              <a:t>Graduation requirements changed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eachers </a:t>
            </a:r>
            <a:r>
              <a:rPr lang="en-US" dirty="0"/>
              <a:t>need to understand a variety of </a:t>
            </a:r>
            <a:r>
              <a:rPr lang="en-US" dirty="0" smtClean="0"/>
              <a:t>cultures</a:t>
            </a:r>
            <a:endParaRPr lang="en-US" dirty="0"/>
          </a:p>
          <a:p>
            <a:pPr lvl="1"/>
            <a:r>
              <a:rPr lang="en-US" dirty="0" smtClean="0"/>
              <a:t>Teach students to respect others cultures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on todays teachers?</a:t>
            </a:r>
            <a:endParaRPr lang="en-US" dirty="0"/>
          </a:p>
        </p:txBody>
      </p:sp>
      <p:pic>
        <p:nvPicPr>
          <p:cNvPr id="1026" name="Picture 2" descr="http://k5stempta.org/files/2014/02/Cultural-Diversit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31" y="3467100"/>
            <a:ext cx="428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0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Brown V Board great minds could flourish</a:t>
            </a:r>
            <a:endParaRPr lang="en-US" dirty="0"/>
          </a:p>
        </p:txBody>
      </p:sp>
      <p:pic>
        <p:nvPicPr>
          <p:cNvPr id="4098" name="Picture 2" descr="http://media-cache-cd0.pinimg.com/736x/b4/77/55/b477558b1ee38fa2a9bdd1e22618d5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5699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madamenoire.com/wp-content/uploads/2011/02/carsonu021809b_rgb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181349"/>
            <a:ext cx="3810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700" y="2489200"/>
            <a:ext cx="4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Niel Degrasse Tyson</a:t>
            </a:r>
          </a:p>
          <a:p>
            <a:r>
              <a:rPr lang="en-US" dirty="0" smtClean="0"/>
              <a:t>Cal Berkley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2500" y="2489200"/>
            <a:ext cx="339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Dr. Ben Carson</a:t>
            </a:r>
          </a:p>
          <a:p>
            <a:r>
              <a:rPr lang="en-US" dirty="0" smtClean="0"/>
              <a:t>Yale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06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539</Words>
  <Application>Microsoft Office PowerPoint</Application>
  <PresentationFormat>Widescreen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Century Gothic</vt:lpstr>
      <vt:lpstr>Wingdings</vt:lpstr>
      <vt:lpstr>Wingdings 3</vt:lpstr>
      <vt:lpstr>Ion</vt:lpstr>
      <vt:lpstr>PowerPoint Presentation</vt:lpstr>
      <vt:lpstr>Why?</vt:lpstr>
      <vt:lpstr>Who was involved?</vt:lpstr>
      <vt:lpstr>Outcome</vt:lpstr>
      <vt:lpstr>PowerPoint Presentation</vt:lpstr>
      <vt:lpstr>PowerPoint Presentation</vt:lpstr>
      <vt:lpstr>Outcome</vt:lpstr>
      <vt:lpstr>Effect on todays teachers?</vt:lpstr>
      <vt:lpstr>Thanks to Brown V Board great minds could flourish</vt:lpstr>
      <vt:lpstr>Sources</vt:lpstr>
      <vt:lpstr>Assessment</vt:lpstr>
    </vt:vector>
  </TitlesOfParts>
  <Company>Estrella Mountain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Jackson,John David</dc:creator>
  <cp:lastModifiedBy>Rachel Holmes</cp:lastModifiedBy>
  <cp:revision>9</cp:revision>
  <dcterms:created xsi:type="dcterms:W3CDTF">2014-09-05T14:40:23Z</dcterms:created>
  <dcterms:modified xsi:type="dcterms:W3CDTF">2014-10-26T22:02:10Z</dcterms:modified>
</cp:coreProperties>
</file>