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30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4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02A2E53-609D-4ADC-8022-5FA42138A1BB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74982CA-7173-45EA-AEB7-F4BA60743B87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A2E53-609D-4ADC-8022-5FA42138A1BB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982CA-7173-45EA-AEB7-F4BA60743B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A2E53-609D-4ADC-8022-5FA42138A1BB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982CA-7173-45EA-AEB7-F4BA60743B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A2E53-609D-4ADC-8022-5FA42138A1BB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982CA-7173-45EA-AEB7-F4BA60743B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A2E53-609D-4ADC-8022-5FA42138A1BB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982CA-7173-45EA-AEB7-F4BA60743B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A2E53-609D-4ADC-8022-5FA42138A1BB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982CA-7173-45EA-AEB7-F4BA60743B8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A2E53-609D-4ADC-8022-5FA42138A1BB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982CA-7173-45EA-AEB7-F4BA60743B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A2E53-609D-4ADC-8022-5FA42138A1BB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982CA-7173-45EA-AEB7-F4BA60743B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A2E53-609D-4ADC-8022-5FA42138A1BB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982CA-7173-45EA-AEB7-F4BA60743B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A2E53-609D-4ADC-8022-5FA42138A1BB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982CA-7173-45EA-AEB7-F4BA60743B87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A2E53-609D-4ADC-8022-5FA42138A1BB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982CA-7173-45EA-AEB7-F4BA60743B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02A2E53-609D-4ADC-8022-5FA42138A1BB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74982CA-7173-45EA-AEB7-F4BA60743B8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Adventures in Learning Kids Camp Pictures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Fall 2015 </a:t>
            </a:r>
          </a:p>
          <a:p>
            <a:r>
              <a:rPr lang="en-US" dirty="0" smtClean="0"/>
              <a:t>R. Holmes</a:t>
            </a:r>
          </a:p>
          <a:p>
            <a:r>
              <a:rPr lang="en-US" dirty="0" smtClean="0"/>
              <a:t>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280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even had PE, Music, and Art Instruction!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794" y="2324100"/>
            <a:ext cx="6237425" cy="350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136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EDU students  had the opportunity to lesson plan, teach, and implement classroom management to a group of over 40 children for one week.  Their skills in all 3 areas increased, but more importantly, their recognition of their own strengths and weaknesses has greatly improved.  Self-reflection on a much deeper level is </a:t>
            </a:r>
            <a:r>
              <a:rPr lang="en-US" smtClean="0"/>
              <a:t>taking place!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44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Kinder/1</a:t>
            </a:r>
            <a:r>
              <a:rPr lang="en-US" baseline="30000" dirty="0" smtClean="0"/>
              <a:t>st</a:t>
            </a:r>
            <a:r>
              <a:rPr lang="en-US" dirty="0" smtClean="0"/>
              <a:t> grade Group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071" y="2324100"/>
            <a:ext cx="1974870" cy="3508375"/>
          </a:xfrm>
        </p:spPr>
      </p:pic>
    </p:spTree>
    <p:extLst>
      <p:ext uri="{BB962C8B-B14F-4D97-AF65-F5344CB8AC3E}">
        <p14:creationId xmlns:p14="http://schemas.microsoft.com/office/powerpoint/2010/main" val="696377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Kinder/1</a:t>
            </a:r>
            <a:r>
              <a:rPr lang="en-US" baseline="30000" dirty="0" smtClean="0"/>
              <a:t>st</a:t>
            </a:r>
            <a:r>
              <a:rPr lang="en-US" dirty="0" smtClean="0"/>
              <a:t> grade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697" y="2324100"/>
            <a:ext cx="6239618" cy="3508375"/>
          </a:xfrm>
        </p:spPr>
      </p:pic>
    </p:spTree>
    <p:extLst>
      <p:ext uri="{BB962C8B-B14F-4D97-AF65-F5344CB8AC3E}">
        <p14:creationId xmlns:p14="http://schemas.microsoft.com/office/powerpoint/2010/main" val="1769453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/3</a:t>
            </a:r>
            <a:r>
              <a:rPr lang="en-US" baseline="30000" dirty="0" smtClean="0"/>
              <a:t>rd</a:t>
            </a:r>
            <a:r>
              <a:rPr lang="en-US" dirty="0" smtClean="0"/>
              <a:t> grade group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697" y="2324100"/>
            <a:ext cx="6239618" cy="3508375"/>
          </a:xfrm>
        </p:spPr>
      </p:pic>
    </p:spTree>
    <p:extLst>
      <p:ext uri="{BB962C8B-B14F-4D97-AF65-F5344CB8AC3E}">
        <p14:creationId xmlns:p14="http://schemas.microsoft.com/office/powerpoint/2010/main" val="27057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/5</a:t>
            </a:r>
            <a:r>
              <a:rPr lang="en-US" baseline="30000" dirty="0" smtClean="0"/>
              <a:t>th</a:t>
            </a:r>
            <a:r>
              <a:rPr lang="en-US" dirty="0" smtClean="0"/>
              <a:t> grade group (not all children shown here)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697" y="2324100"/>
            <a:ext cx="6239618" cy="3508375"/>
          </a:xfrm>
        </p:spPr>
      </p:pic>
    </p:spTree>
    <p:extLst>
      <p:ext uri="{BB962C8B-B14F-4D97-AF65-F5344CB8AC3E}">
        <p14:creationId xmlns:p14="http://schemas.microsoft.com/office/powerpoint/2010/main" val="2112739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Davy Crockett - Storytelling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071" y="2324100"/>
            <a:ext cx="1974870" cy="3508375"/>
          </a:xfrm>
        </p:spPr>
      </p:pic>
    </p:spTree>
    <p:extLst>
      <p:ext uri="{BB962C8B-B14F-4D97-AF65-F5344CB8AC3E}">
        <p14:creationId xmlns:p14="http://schemas.microsoft.com/office/powerpoint/2010/main" val="4207504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Pirate Skit- Storytelling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071" y="2324100"/>
            <a:ext cx="1974870" cy="3508375"/>
          </a:xfrm>
        </p:spPr>
      </p:pic>
    </p:spTree>
    <p:extLst>
      <p:ext uri="{BB962C8B-B14F-4D97-AF65-F5344CB8AC3E}">
        <p14:creationId xmlns:p14="http://schemas.microsoft.com/office/powerpoint/2010/main" val="2802063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Don’t Make Me Laugh Book- Storytelling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071" y="2324100"/>
            <a:ext cx="1974870" cy="3508375"/>
          </a:xfrm>
        </p:spPr>
      </p:pic>
    </p:spTree>
    <p:extLst>
      <p:ext uri="{BB962C8B-B14F-4D97-AF65-F5344CB8AC3E}">
        <p14:creationId xmlns:p14="http://schemas.microsoft.com/office/powerpoint/2010/main" val="2991103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Coat of Many Colors- Storytelling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697" y="2324100"/>
            <a:ext cx="6239618" cy="3508375"/>
          </a:xfrm>
        </p:spPr>
      </p:pic>
    </p:spTree>
    <p:extLst>
      <p:ext uri="{BB962C8B-B14F-4D97-AF65-F5344CB8AC3E}">
        <p14:creationId xmlns:p14="http://schemas.microsoft.com/office/powerpoint/2010/main" val="36539492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19</TotalTime>
  <Words>122</Words>
  <Application>Microsoft Office PowerPoint</Application>
  <PresentationFormat>On-screen Show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Austin</vt:lpstr>
      <vt:lpstr>Adventures in Learning Kids Camp Pictures</vt:lpstr>
      <vt:lpstr>Kinder/1st grade Group </vt:lpstr>
      <vt:lpstr>Kinder/1st grade </vt:lpstr>
      <vt:lpstr>2nd/3rd grade group</vt:lpstr>
      <vt:lpstr>4th/5th grade group (not all children shown here)</vt:lpstr>
      <vt:lpstr>Davy Crockett - Storytelling</vt:lpstr>
      <vt:lpstr>Pirate Skit- Storytelling</vt:lpstr>
      <vt:lpstr>Don’t Make Me Laugh Book- Storytelling</vt:lpstr>
      <vt:lpstr>The Coat of Many Colors- Storytelling</vt:lpstr>
      <vt:lpstr>We even had PE, Music, and Art Instruction!</vt:lpstr>
      <vt:lpstr>Overall Results</vt:lpstr>
    </vt:vector>
  </TitlesOfParts>
  <Company>Estrella Mountain Community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Adventures in Learning Kids Camp Pictures</dc:title>
  <dc:creator>Administrator</dc:creator>
  <cp:lastModifiedBy>Administrator</cp:lastModifiedBy>
  <cp:revision>2</cp:revision>
  <dcterms:created xsi:type="dcterms:W3CDTF">2015-10-13T20:55:46Z</dcterms:created>
  <dcterms:modified xsi:type="dcterms:W3CDTF">2015-10-13T21:15:30Z</dcterms:modified>
</cp:coreProperties>
</file>