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E794-A065-49AB-B2A0-7C9BA5F42684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73AF-68FC-4002-9A12-672CF41F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E794-A065-49AB-B2A0-7C9BA5F42684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73AF-68FC-4002-9A12-672CF41F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E794-A065-49AB-B2A0-7C9BA5F42684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73AF-68FC-4002-9A12-672CF41F356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E794-A065-49AB-B2A0-7C9BA5F42684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73AF-68FC-4002-9A12-672CF41F35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E794-A065-49AB-B2A0-7C9BA5F42684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73AF-68FC-4002-9A12-672CF41F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E794-A065-49AB-B2A0-7C9BA5F42684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73AF-68FC-4002-9A12-672CF41F35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E794-A065-49AB-B2A0-7C9BA5F42684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73AF-68FC-4002-9A12-672CF41F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E794-A065-49AB-B2A0-7C9BA5F42684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73AF-68FC-4002-9A12-672CF41F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E794-A065-49AB-B2A0-7C9BA5F42684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73AF-68FC-4002-9A12-672CF41F3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E794-A065-49AB-B2A0-7C9BA5F42684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73AF-68FC-4002-9A12-672CF41F356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E794-A065-49AB-B2A0-7C9BA5F42684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73AF-68FC-4002-9A12-672CF41F35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151E794-A065-49AB-B2A0-7C9BA5F42684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3E973AF-68FC-4002-9A12-672CF41F35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Dr. T’s </a:t>
            </a:r>
            <a:br>
              <a:rPr lang="en-US" dirty="0" smtClean="0"/>
            </a:br>
            <a:r>
              <a:rPr lang="en-US" dirty="0" smtClean="0"/>
              <a:t>Ethical Decision Making Guide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 a teacher, how will you know what to do </a:t>
            </a:r>
          </a:p>
          <a:p>
            <a:r>
              <a:rPr lang="en-US" dirty="0" smtClean="0"/>
              <a:t>when something is wrong?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9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95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reasonable suspicion</a:t>
            </a:r>
          </a:p>
          <a:p>
            <a:r>
              <a:rPr lang="en-US" dirty="0" smtClean="0"/>
              <a:t>Child at school</a:t>
            </a:r>
          </a:p>
          <a:p>
            <a:pPr lvl="1"/>
            <a:r>
              <a:rPr lang="en-US" dirty="0" smtClean="0"/>
              <a:t>Abuse (physical)</a:t>
            </a:r>
          </a:p>
          <a:p>
            <a:pPr lvl="1"/>
            <a:r>
              <a:rPr lang="en-US" dirty="0" smtClean="0"/>
              <a:t>Abuse (sexual)</a:t>
            </a:r>
          </a:p>
          <a:p>
            <a:pPr lvl="1"/>
            <a:r>
              <a:rPr lang="en-US" dirty="0" smtClean="0"/>
              <a:t>Neglect</a:t>
            </a:r>
          </a:p>
          <a:p>
            <a:pPr lvl="1"/>
            <a:r>
              <a:rPr lang="en-US" dirty="0" smtClean="0"/>
              <a:t>Drugs or alcohol involvement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starts with a suspicion . . 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8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8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MUST report it!</a:t>
            </a:r>
          </a:p>
          <a:p>
            <a:r>
              <a:rPr lang="en-US" b="1" dirty="0" smtClean="0"/>
              <a:t>If abuse, neglect – </a:t>
            </a:r>
          </a:p>
          <a:p>
            <a:pPr lvl="1"/>
            <a:r>
              <a:rPr lang="en-US" b="1" dirty="0" smtClean="0"/>
              <a:t>CPS campus contact</a:t>
            </a:r>
          </a:p>
          <a:p>
            <a:pPr lvl="1"/>
            <a:r>
              <a:rPr lang="en-US" b="1" dirty="0" smtClean="0"/>
              <a:t>Principal</a:t>
            </a:r>
          </a:p>
          <a:p>
            <a:pPr lvl="1"/>
            <a:r>
              <a:rPr lang="en-US" b="1" dirty="0" smtClean="0"/>
              <a:t>Police, </a:t>
            </a:r>
            <a:r>
              <a:rPr lang="en-US" b="1" u="sng" dirty="0" smtClean="0"/>
              <a:t>especially</a:t>
            </a:r>
            <a:r>
              <a:rPr lang="en-US" b="1" dirty="0" smtClean="0"/>
              <a:t> if sexual</a:t>
            </a:r>
          </a:p>
          <a:p>
            <a:pPr lvl="1"/>
            <a:r>
              <a:rPr lang="en-US" b="1" dirty="0" smtClean="0"/>
              <a:t>If unsure of follow through, then you call CPS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have that suspicion . . .</a:t>
            </a:r>
            <a:endParaRPr lang="en-US" dirty="0"/>
          </a:p>
        </p:txBody>
      </p:sp>
      <p:pic>
        <p:nvPicPr>
          <p:cNvPr id="4" name="Reasonable Suspic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4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reasonable suspicion</a:t>
            </a:r>
          </a:p>
          <a:p>
            <a:r>
              <a:rPr lang="en-US" dirty="0" smtClean="0"/>
              <a:t>Fellow employee</a:t>
            </a:r>
          </a:p>
          <a:p>
            <a:pPr lvl="1"/>
            <a:r>
              <a:rPr lang="en-US" dirty="0" smtClean="0"/>
              <a:t>Violating NEA ethics </a:t>
            </a:r>
          </a:p>
          <a:p>
            <a:pPr lvl="1"/>
            <a:r>
              <a:rPr lang="en-US" dirty="0" smtClean="0"/>
              <a:t>Putting children in danger</a:t>
            </a:r>
          </a:p>
          <a:p>
            <a:pPr lvl="1"/>
            <a:r>
              <a:rPr lang="en-US" dirty="0" smtClean="0"/>
              <a:t>Drugs or alcohol involvement, or knowledge of students with no action taken</a:t>
            </a:r>
          </a:p>
          <a:p>
            <a:pPr lvl="1"/>
            <a:r>
              <a:rPr lang="en-US" dirty="0" smtClean="0"/>
              <a:t>Other illegal actions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starts with a suspicion . . 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818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3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1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Report it!</a:t>
            </a:r>
          </a:p>
          <a:p>
            <a:r>
              <a:rPr lang="en-US" dirty="0" smtClean="0"/>
              <a:t>Principal</a:t>
            </a:r>
          </a:p>
          <a:p>
            <a:r>
              <a:rPr lang="en-US" dirty="0" smtClean="0"/>
              <a:t>Don’t share with others . . 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have that suspicion . . 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7400" y="2667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2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00200"/>
            <a:ext cx="7408333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Starts with “Reasonable Suspicion”</a:t>
            </a:r>
          </a:p>
          <a:p>
            <a:r>
              <a:rPr lang="en-US" dirty="0" smtClean="0"/>
              <a:t>Child safety first and foremost</a:t>
            </a:r>
          </a:p>
          <a:p>
            <a:r>
              <a:rPr lang="en-US" dirty="0" smtClean="0"/>
              <a:t>Actions for child:</a:t>
            </a:r>
          </a:p>
          <a:p>
            <a:pPr lvl="1"/>
            <a:r>
              <a:rPr lang="en-US" dirty="0" smtClean="0"/>
              <a:t>CPS contact</a:t>
            </a:r>
          </a:p>
          <a:p>
            <a:pPr lvl="1"/>
            <a:r>
              <a:rPr lang="en-US" dirty="0" smtClean="0"/>
              <a:t>Principal</a:t>
            </a:r>
          </a:p>
          <a:p>
            <a:pPr lvl="1"/>
            <a:r>
              <a:rPr lang="en-US" dirty="0" smtClean="0"/>
              <a:t>CPS</a:t>
            </a:r>
          </a:p>
          <a:p>
            <a:pPr lvl="1"/>
            <a:r>
              <a:rPr lang="en-US" dirty="0" smtClean="0"/>
              <a:t>Police</a:t>
            </a:r>
          </a:p>
          <a:p>
            <a:r>
              <a:rPr lang="en-US" dirty="0" smtClean="0"/>
              <a:t>Actions for fellow workers</a:t>
            </a:r>
          </a:p>
          <a:p>
            <a:pPr lvl="1"/>
            <a:r>
              <a:rPr lang="en-US" dirty="0" smtClean="0"/>
              <a:t>Report to principal</a:t>
            </a:r>
          </a:p>
          <a:p>
            <a:pPr lvl="1"/>
            <a:r>
              <a:rPr lang="en-US" dirty="0" smtClean="0"/>
              <a:t>Legal ramifications – report to police</a:t>
            </a:r>
          </a:p>
          <a:p>
            <a:r>
              <a:rPr lang="en-US" dirty="0" smtClean="0"/>
              <a:t>When in doubt – talk to appropriate contact person!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now you have some guidance . . 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4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28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</TotalTime>
  <Words>191</Words>
  <Application>Microsoft Office PowerPoint</Application>
  <PresentationFormat>On-screen Show (4:3)</PresentationFormat>
  <Paragraphs>40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Waveform</vt:lpstr>
      <vt:lpstr>Dr. T’s  Ethical Decision Making Guide</vt:lpstr>
      <vt:lpstr>It starts with a suspicion . . .</vt:lpstr>
      <vt:lpstr>When you have that suspicion . . .</vt:lpstr>
      <vt:lpstr>It starts with a suspicion . . .</vt:lpstr>
      <vt:lpstr>When you have that suspicion . . .</vt:lpstr>
      <vt:lpstr>So now you have some guidance . . .</vt:lpstr>
    </vt:vector>
  </TitlesOfParts>
  <Company>Estrella Mountain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T’s  Ethical Decision Making Guide</dc:title>
  <dc:creator>Staff</dc:creator>
  <cp:lastModifiedBy>Staff</cp:lastModifiedBy>
  <cp:revision>6</cp:revision>
  <dcterms:created xsi:type="dcterms:W3CDTF">2016-01-20T17:02:39Z</dcterms:created>
  <dcterms:modified xsi:type="dcterms:W3CDTF">2016-02-04T20:20:04Z</dcterms:modified>
</cp:coreProperties>
</file>