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rels" ContentType="application/vnd.openxmlformats-package.relationships+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4C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65" d="100"/>
          <a:sy n="65" d="100"/>
        </p:scale>
        <p:origin x="-2504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printerSettings" Target="printerSettings/printerSettings1.bin"/><Relationship Id="rId14" Type="http://schemas.openxmlformats.org/officeDocument/2006/relationships/presProps" Target="presProps.xml"/><Relationship Id="rId15" Type="http://schemas.openxmlformats.org/officeDocument/2006/relationships/viewProps" Target="viewProps.xml"/><Relationship Id="rId16" Type="http://schemas.openxmlformats.org/officeDocument/2006/relationships/theme" Target="theme/theme1.xml"/><Relationship Id="rId17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9140000">
            <a:off x="817112" y="1730403"/>
            <a:ext cx="5648623" cy="1204306"/>
          </a:xfrm>
        </p:spPr>
        <p:txBody>
          <a:bodyPr bIns="9144"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9140000">
            <a:off x="1212277" y="2470925"/>
            <a:ext cx="6511131" cy="329259"/>
          </a:xfrm>
        </p:spPr>
        <p:txBody>
          <a:bodyPr tIns="9144">
            <a:normAutofit/>
          </a:bodyPr>
          <a:lstStyle>
            <a:lvl1pPr marL="0" indent="0" algn="l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9924C-A09C-534F-92B5-5011F3514D24}" type="datetimeFigureOut">
              <a:rPr lang="en-US" smtClean="0"/>
              <a:t>3/16/17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8F8B25-85E7-6945-9909-60A67C2948C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9924C-A09C-534F-92B5-5011F3514D24}" type="datetimeFigureOut">
              <a:rPr lang="en-US" smtClean="0"/>
              <a:t>3/16/17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8F8B25-85E7-6945-9909-60A67C2948C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46783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46783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9924C-A09C-534F-92B5-5011F3514D24}" type="datetimeFigureOut">
              <a:rPr lang="en-US" smtClean="0"/>
              <a:t>3/16/17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8F8B25-85E7-6945-9909-60A67C2948C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9924C-A09C-534F-92B5-5011F3514D24}" type="datetimeFigureOut">
              <a:rPr lang="en-US" smtClean="0"/>
              <a:t>3/16/17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8F8B25-85E7-6945-9909-60A67C2948C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819399" y="1726737"/>
            <a:ext cx="5650992" cy="1207509"/>
          </a:xfrm>
        </p:spPr>
        <p:txBody>
          <a:bodyPr bIns="9144" anchor="b"/>
          <a:lstStyle>
            <a:lvl1pPr algn="l">
              <a:defRPr kumimoji="0" lang="en-US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19140000">
            <a:off x="1216152" y="2468304"/>
            <a:ext cx="6510528" cy="329184"/>
          </a:xfrm>
        </p:spPr>
        <p:txBody>
          <a:bodyPr anchor="t">
            <a:normAutofit/>
          </a:bodyPr>
          <a:lstStyle>
            <a:lvl1pPr marL="0" indent="0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9924C-A09C-534F-92B5-5011F3514D24}" type="datetimeFigureOut">
              <a:rPr lang="en-US" smtClean="0"/>
              <a:t>3/16/17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8F8B25-85E7-6945-9909-60A67C2948C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0016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9924C-A09C-534F-92B5-5011F3514D24}" type="datetimeFigureOut">
              <a:rPr lang="en-US" smtClean="0"/>
              <a:t>3/16/17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8F8B25-85E7-6945-9909-60A67C2948C2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9150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0016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0016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9924C-A09C-534F-92B5-5011F3514D24}" type="datetimeFigureOut">
              <a:rPr lang="en-US" smtClean="0"/>
              <a:t>3/16/17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8F8B25-85E7-6945-9909-60A67C2948C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9924C-A09C-534F-92B5-5011F3514D24}" type="datetimeFigureOut">
              <a:rPr lang="en-US" smtClean="0"/>
              <a:t>3/16/17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8F8B25-85E7-6945-9909-60A67C2948C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9924C-A09C-534F-92B5-5011F3514D24}" type="datetimeFigureOut">
              <a:rPr lang="en-US" smtClean="0"/>
              <a:t>3/16/17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8F8B25-85E7-6945-9909-60A67C2948C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ight Triangle 1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Triangle 17"/>
          <p:cNvSpPr/>
          <p:nvPr/>
        </p:nvSpPr>
        <p:spPr>
          <a:xfrm rot="5400000">
            <a:off x="433389" y="-433387"/>
            <a:ext cx="6858000" cy="7724778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784930" y="1576103"/>
            <a:ext cx="5212080" cy="1089427"/>
          </a:xfrm>
        </p:spPr>
        <p:txBody>
          <a:bodyPr bIns="0" anchor="b"/>
          <a:lstStyle>
            <a:lvl1pPr algn="l">
              <a:defRPr kumimoji="0" lang="en-US" sz="2800" b="0" i="0" u="none" strike="noStrike" kern="1200" cap="all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9552" y="2618912"/>
            <a:ext cx="3807779" cy="33246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297954" y="2253385"/>
            <a:ext cx="5794760" cy="623314"/>
          </a:xfrm>
        </p:spPr>
        <p:txBody>
          <a:bodyPr>
            <a:normAutofit/>
          </a:bodyPr>
          <a:lstStyle>
            <a:lvl1pPr marL="0" indent="0">
              <a:buNone/>
              <a:defRPr lang="en-US" sz="1400" b="1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9924C-A09C-534F-92B5-5011F3514D24}" type="datetimeFigureOut">
              <a:rPr lang="en-US" smtClean="0"/>
              <a:t>3/16/17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2"/>
            </a:solidFill>
          </a:ln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18F8B25-85E7-6945-9909-60A67C2948C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2028825" y="0"/>
            <a:ext cx="7115175" cy="6858000"/>
          </a:xfrm>
          <a:custGeom>
            <a:avLst/>
            <a:gdLst>
              <a:gd name="connsiteX0" fmla="*/ 0 w 7104888"/>
              <a:gd name="connsiteY0" fmla="*/ 0 h 6858000"/>
              <a:gd name="connsiteX1" fmla="*/ 7104888 w 7104888"/>
              <a:gd name="connsiteY1" fmla="*/ 0 h 6858000"/>
              <a:gd name="connsiteX2" fmla="*/ 7104888 w 7104888"/>
              <a:gd name="connsiteY2" fmla="*/ 6858000 h 6858000"/>
              <a:gd name="connsiteX3" fmla="*/ 0 w 7104888"/>
              <a:gd name="connsiteY3" fmla="*/ 6858000 h 6858000"/>
              <a:gd name="connsiteX4" fmla="*/ 0 w 7104888"/>
              <a:gd name="connsiteY4" fmla="*/ 0 h 6858000"/>
              <a:gd name="connsiteX0" fmla="*/ 0 w 7104888"/>
              <a:gd name="connsiteY0" fmla="*/ 0 h 6858000"/>
              <a:gd name="connsiteX1" fmla="*/ 5695188 w 7104888"/>
              <a:gd name="connsiteY1" fmla="*/ 0 h 6858000"/>
              <a:gd name="connsiteX2" fmla="*/ 7104888 w 7104888"/>
              <a:gd name="connsiteY2" fmla="*/ 0 h 6858000"/>
              <a:gd name="connsiteX3" fmla="*/ 7104888 w 7104888"/>
              <a:gd name="connsiteY3" fmla="*/ 6858000 h 6858000"/>
              <a:gd name="connsiteX4" fmla="*/ 0 w 7104888"/>
              <a:gd name="connsiteY4" fmla="*/ 6858000 h 6858000"/>
              <a:gd name="connsiteX5" fmla="*/ 0 w 7104888"/>
              <a:gd name="connsiteY5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0287 w 7115175"/>
              <a:gd name="connsiteY4" fmla="*/ 6858000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10287 w 7115175"/>
              <a:gd name="connsiteY5" fmla="*/ 6858000 h 6858000"/>
              <a:gd name="connsiteX6" fmla="*/ 0 w 7115175"/>
              <a:gd name="connsiteY6" fmla="*/ 5048250 h 6858000"/>
              <a:gd name="connsiteX7" fmla="*/ 10287 w 7115175"/>
              <a:gd name="connsiteY7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0 w 7115175"/>
              <a:gd name="connsiteY0" fmla="*/ 504825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15175" h="6858000">
                <a:moveTo>
                  <a:pt x="0" y="5048250"/>
                </a:moveTo>
                <a:lnTo>
                  <a:pt x="5705475" y="0"/>
                </a:lnTo>
                <a:lnTo>
                  <a:pt x="7115175" y="0"/>
                </a:lnTo>
                <a:lnTo>
                  <a:pt x="7115175" y="6858000"/>
                </a:lnTo>
                <a:lnTo>
                  <a:pt x="1533526" y="6848475"/>
                </a:lnTo>
                <a:lnTo>
                  <a:pt x="0" y="50482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</p:spPr>
        <p:txBody>
          <a:bodyPr rIns="182880" anchor="ctr"/>
          <a:lstStyle>
            <a:lvl1pPr algn="r">
              <a:defRPr/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9" name="Right Triangle 8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0" y="5048250"/>
            <a:ext cx="3571875" cy="1809750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1809750 h 1809750"/>
              <a:gd name="connsiteX1" fmla="*/ 1895475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  <a:gd name="connsiteX0" fmla="*/ 0 w 3571875"/>
              <a:gd name="connsiteY0" fmla="*/ 1809750 h 1809750"/>
              <a:gd name="connsiteX1" fmla="*/ 2038350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1875" h="1809750">
                <a:moveTo>
                  <a:pt x="0" y="1809750"/>
                </a:moveTo>
                <a:lnTo>
                  <a:pt x="2038350" y="0"/>
                </a:lnTo>
                <a:lnTo>
                  <a:pt x="3571875" y="1809750"/>
                </a:lnTo>
                <a:lnTo>
                  <a:pt x="0" y="18097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671197" y="1717501"/>
            <a:ext cx="5486400" cy="867444"/>
          </a:xfrm>
        </p:spPr>
        <p:txBody>
          <a:bodyPr anchor="b"/>
          <a:lstStyle>
            <a:lvl1pPr algn="l">
              <a:defRPr sz="2800" b="0"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143479" y="2180529"/>
            <a:ext cx="6096545" cy="740664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9924C-A09C-534F-92B5-5011F3514D24}" type="datetimeFigureOut">
              <a:rPr lang="en-US" smtClean="0"/>
              <a:t>3/16/17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8F8B25-85E7-6945-9909-60A67C2948C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2382" y="5050633"/>
            <a:ext cx="3574257" cy="1807368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883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050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812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76450 w 3571875"/>
              <a:gd name="connsiteY2" fmla="*/ 22740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245519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38350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2433637 h 2433637"/>
              <a:gd name="connsiteX1" fmla="*/ 257175 w 3571875"/>
              <a:gd name="connsiteY1" fmla="*/ 0 h 2433637"/>
              <a:gd name="connsiteX2" fmla="*/ 2038350 w 3571875"/>
              <a:gd name="connsiteY2" fmla="*/ 628650 h 2433637"/>
              <a:gd name="connsiteX3" fmla="*/ 3571875 w 3571875"/>
              <a:gd name="connsiteY3" fmla="*/ 2433637 h 2433637"/>
              <a:gd name="connsiteX4" fmla="*/ 0 w 3571875"/>
              <a:gd name="connsiteY4" fmla="*/ 2433637 h 2433637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24051 w 3574257"/>
              <a:gd name="connsiteY2" fmla="*/ 3071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40682 w 3574257"/>
              <a:gd name="connsiteY2" fmla="*/ 450057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57351 w 3574257"/>
              <a:gd name="connsiteY2" fmla="*/ 2309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774032 w 3574257"/>
              <a:gd name="connsiteY2" fmla="*/ 161925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69294 w 3574257"/>
              <a:gd name="connsiteY2" fmla="*/ 2143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819275 w 3574257"/>
              <a:gd name="connsiteY2" fmla="*/ 200026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5494 w 3574257"/>
              <a:gd name="connsiteY2" fmla="*/ 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4257" h="1807368">
                <a:moveTo>
                  <a:pt x="2382" y="1807368"/>
                </a:moveTo>
                <a:lnTo>
                  <a:pt x="0" y="0"/>
                </a:lnTo>
                <a:lnTo>
                  <a:pt x="2045494" y="1"/>
                </a:lnTo>
                <a:lnTo>
                  <a:pt x="3574257" y="1807368"/>
                </a:lnTo>
                <a:lnTo>
                  <a:pt x="2382" y="180736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80" y="5051292"/>
            <a:ext cx="9146380" cy="1806709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  <a:gd name="connsiteX0" fmla="*/ 0 w 3352800"/>
              <a:gd name="connsiteY0" fmla="*/ 2002631 h 2002631"/>
              <a:gd name="connsiteX1" fmla="*/ 754045 w 3352800"/>
              <a:gd name="connsiteY1" fmla="*/ 146832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26618 h 526618"/>
              <a:gd name="connsiteX1" fmla="*/ 980611 w 3352800"/>
              <a:gd name="connsiteY1" fmla="*/ 9368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6888 h 526888"/>
              <a:gd name="connsiteX1" fmla="*/ 744735 w 3352800"/>
              <a:gd name="connsiteY1" fmla="*/ 0 h 526888"/>
              <a:gd name="connsiteX2" fmla="*/ 3352800 w 3352800"/>
              <a:gd name="connsiteY2" fmla="*/ 270 h 526888"/>
              <a:gd name="connsiteX3" fmla="*/ 3352800 w 3352800"/>
              <a:gd name="connsiteY3" fmla="*/ 526888 h 526888"/>
              <a:gd name="connsiteX4" fmla="*/ 0 w 3352800"/>
              <a:gd name="connsiteY4" fmla="*/ 526888 h 526888"/>
              <a:gd name="connsiteX0" fmla="*/ 0 w 3352800"/>
              <a:gd name="connsiteY0" fmla="*/ 526618 h 526618"/>
              <a:gd name="connsiteX1" fmla="*/ 811948 w 3352800"/>
              <a:gd name="connsiteY1" fmla="*/ 6092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966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241069 w 3352800"/>
              <a:gd name="connsiteY2" fmla="*/ 94144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313 h 527313"/>
              <a:gd name="connsiteX1" fmla="*/ 900984 w 3352800"/>
              <a:gd name="connsiteY1" fmla="*/ 97774 h 527313"/>
              <a:gd name="connsiteX2" fmla="*/ 3352800 w 3352800"/>
              <a:gd name="connsiteY2" fmla="*/ 0 h 527313"/>
              <a:gd name="connsiteX3" fmla="*/ 3352800 w 3352800"/>
              <a:gd name="connsiteY3" fmla="*/ 527313 h 527313"/>
              <a:gd name="connsiteX4" fmla="*/ 0 w 3352800"/>
              <a:gd name="connsiteY4" fmla="*/ 527313 h 527313"/>
              <a:gd name="connsiteX0" fmla="*/ 0 w 3352800"/>
              <a:gd name="connsiteY0" fmla="*/ 527584 h 527584"/>
              <a:gd name="connsiteX1" fmla="*/ 748227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527584">
                <a:moveTo>
                  <a:pt x="0" y="527584"/>
                </a:moveTo>
                <a:lnTo>
                  <a:pt x="748227" y="0"/>
                </a:lnTo>
                <a:lnTo>
                  <a:pt x="3352800" y="271"/>
                </a:lnTo>
                <a:lnTo>
                  <a:pt x="3352800" y="527584"/>
                </a:lnTo>
                <a:lnTo>
                  <a:pt x="0" y="527584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365760"/>
            <a:ext cx="752094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100628"/>
            <a:ext cx="7520940" cy="3579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9140000">
            <a:off x="201168" y="5870448"/>
            <a:ext cx="2176272" cy="2011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9049924C-A09C-534F-92B5-5011F3514D24}" type="datetimeFigureOut">
              <a:rPr lang="en-US" smtClean="0"/>
              <a:t>3/16/17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17514" y="6285122"/>
            <a:ext cx="47244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spc="200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01038" y="6170822"/>
            <a:ext cx="502920" cy="502920"/>
          </a:xfrm>
          <a:prstGeom prst="ellipse">
            <a:avLst/>
          </a:prstGeom>
          <a:ln w="19050">
            <a:solidFill>
              <a:srgbClr val="FFFFFF"/>
            </a:solidFill>
          </a:ln>
        </p:spPr>
        <p:txBody>
          <a:bodyPr vert="horz" lIns="9144" tIns="9144" rIns="9144" bIns="9144" rtlCol="0" anchor="ctr">
            <a:normAutofit/>
          </a:bodyPr>
          <a:lstStyle>
            <a:lvl1pPr algn="ctr">
              <a:defRPr sz="1650">
                <a:solidFill>
                  <a:srgbClr val="FFFFFF"/>
                </a:solidFill>
              </a:defRPr>
            </a:lvl1pPr>
          </a:lstStyle>
          <a:p>
            <a:fld id="{D18F8B25-85E7-6945-9909-60A67C2948C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28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800"/>
        </a:spcBef>
        <a:buFont typeface="Arial" pitchFamily="34" charset="0"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1737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023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309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8595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3533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5819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792224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 rot="19085754">
            <a:off x="514168" y="854837"/>
            <a:ext cx="474848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smtClean="0"/>
              <a:t>Feminist Club Tables to Educate on </a:t>
            </a:r>
            <a:r>
              <a:rPr lang="en-US" sz="3600" dirty="0" err="1" smtClean="0"/>
              <a:t>Intersectionality</a:t>
            </a:r>
            <a:r>
              <a:rPr lang="en-US" sz="3600" dirty="0" smtClean="0"/>
              <a:t> and Feminism:</a:t>
            </a:r>
          </a:p>
          <a:p>
            <a:r>
              <a:rPr lang="en-US" sz="3600" dirty="0" smtClean="0"/>
              <a:t>The Results</a:t>
            </a:r>
          </a:p>
        </p:txBody>
      </p:sp>
    </p:spTree>
    <p:extLst>
      <p:ext uri="{BB962C8B-B14F-4D97-AF65-F5344CB8AC3E}">
        <p14:creationId xmlns:p14="http://schemas.microsoft.com/office/powerpoint/2010/main" val="3073453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60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0143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62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146" y="0"/>
            <a:ext cx="51435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303935" y="3209468"/>
            <a:ext cx="2155451" cy="822960"/>
          </a:xfrm>
          <a:prstGeom prst="rect">
            <a:avLst/>
          </a:prstGeom>
          <a:solidFill>
            <a:schemeClr val="bg1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853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58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7316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59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78469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259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1915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1794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59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214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59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3337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59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2352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5124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59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6869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60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1746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2375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Angles">
  <a:themeElements>
    <a:clrScheme name="Angles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华文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ngle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0000"/>
                <a:shade val="85000"/>
              </a:schemeClr>
              <a:schemeClr val="phClr">
                <a:tint val="95000"/>
                <a:shade val="99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3000"/>
                <a:shade val="85000"/>
              </a:schemeClr>
              <a:schemeClr val="phClr">
                <a:tint val="96000"/>
                <a:shade val="99000"/>
              </a:schemeClr>
            </a:duotone>
          </a:blip>
          <a:tile tx="0" ty="0" sx="90000" sy="9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Angles.thmx</Template>
  <TotalTime>77</TotalTime>
  <Words>12</Words>
  <Application>Microsoft Macintosh PowerPoint</Application>
  <PresentationFormat>On-screen Show (4:3)</PresentationFormat>
  <Paragraphs>2</Paragraphs>
  <Slides>11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Angles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Estrella Mountain Community College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_x0016__x0016__x0016__x0016_</dc:title>
  <dc:creator>Olga Tsoudis</dc:creator>
  <cp:lastModifiedBy>Olga Tsoudis</cp:lastModifiedBy>
  <cp:revision>10</cp:revision>
  <dcterms:created xsi:type="dcterms:W3CDTF">2017-03-15T22:43:06Z</dcterms:created>
  <dcterms:modified xsi:type="dcterms:W3CDTF">2017-03-16T23:10:07Z</dcterms:modified>
</cp:coreProperties>
</file>