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270" r:id="rId3"/>
    <p:sldId id="272" r:id="rId4"/>
    <p:sldId id="273" r:id="rId5"/>
    <p:sldId id="293" r:id="rId6"/>
    <p:sldId id="274" r:id="rId7"/>
    <p:sldId id="275" r:id="rId8"/>
    <p:sldId id="276" r:id="rId9"/>
    <p:sldId id="277" r:id="rId10"/>
    <p:sldId id="27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2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3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2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47907" y="5048379"/>
            <a:ext cx="822960" cy="82296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220702" y="3607583"/>
            <a:ext cx="822960" cy="822960"/>
          </a:xfrm>
          <a:prstGeom prst="rect">
            <a:avLst/>
          </a:prstGeom>
          <a:solidFill>
            <a:srgbClr val="FF64C7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2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73364" y="3645499"/>
            <a:ext cx="1535454" cy="822960"/>
          </a:xfrm>
          <a:prstGeom prst="rect">
            <a:avLst/>
          </a:prstGeom>
          <a:solidFill>
            <a:srgbClr val="FF64C7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73364" y="4094894"/>
            <a:ext cx="454949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60227" y="4011259"/>
            <a:ext cx="914400" cy="914400"/>
          </a:xfrm>
          <a:prstGeom prst="rect">
            <a:avLst/>
          </a:prstGeom>
          <a:solidFill>
            <a:srgbClr val="FF64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4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21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83563" y="5744227"/>
            <a:ext cx="606598" cy="75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64231" y="5332747"/>
            <a:ext cx="1067141" cy="822960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29993" y="5820058"/>
            <a:ext cx="45719" cy="2654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0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2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15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324" y="3467075"/>
            <a:ext cx="822960" cy="468354"/>
          </a:xfrm>
          <a:prstGeom prst="rect">
            <a:avLst/>
          </a:prstGeom>
          <a:solidFill>
            <a:srgbClr val="FF64C7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64809" y="3764808"/>
            <a:ext cx="460505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829154" y="5857973"/>
            <a:ext cx="882608" cy="625609"/>
          </a:xfrm>
          <a:prstGeom prst="rect">
            <a:avLst/>
          </a:prstGeom>
          <a:solidFill>
            <a:srgbClr val="FF64C7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7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78</TotalTime>
  <Words>0</Words>
  <Application>Microsoft Macintosh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Estrella Mountain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_x0016__x0016__x0016__x0016_</dc:title>
  <dc:creator>Olga Tsoudis</dc:creator>
  <cp:lastModifiedBy>Olga Tsoudis</cp:lastModifiedBy>
  <cp:revision>9</cp:revision>
  <dcterms:created xsi:type="dcterms:W3CDTF">2017-03-15T22:43:06Z</dcterms:created>
  <dcterms:modified xsi:type="dcterms:W3CDTF">2017-03-16T22:53:29Z</dcterms:modified>
</cp:coreProperties>
</file>