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8" r:id="rId8"/>
    <p:sldId id="289" r:id="rId9"/>
    <p:sldId id="290" r:id="rId10"/>
    <p:sldId id="29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9491" y="4100487"/>
            <a:ext cx="822960" cy="82296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84643" y="4100486"/>
            <a:ext cx="2752571" cy="19091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86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04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6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1343" y="3512794"/>
            <a:ext cx="2672825" cy="822960"/>
          </a:xfrm>
          <a:prstGeom prst="rect">
            <a:avLst/>
          </a:prstGeom>
          <a:solidFill>
            <a:srgbClr val="FF64C7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2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8213" y="3165960"/>
            <a:ext cx="2691780" cy="1063851"/>
          </a:xfrm>
          <a:prstGeom prst="rect">
            <a:avLst/>
          </a:prstGeom>
          <a:solidFill>
            <a:srgbClr val="FF64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1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8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54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1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5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9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55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6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79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Estrella Mountain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_x0016__x0016__x0016__x0016_</dc:title>
  <dc:creator>Olga Tsoudis</dc:creator>
  <cp:lastModifiedBy>Olga Tsoudis</cp:lastModifiedBy>
  <cp:revision>10</cp:revision>
  <dcterms:created xsi:type="dcterms:W3CDTF">2017-03-15T22:43:06Z</dcterms:created>
  <dcterms:modified xsi:type="dcterms:W3CDTF">2017-03-16T23:09:58Z</dcterms:modified>
</cp:coreProperties>
</file>