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882D1F6-DA3A-4A4D-98B3-5AB7FA45607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6F76427-8CBC-9140-9787-FBE6FEF650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Feminist Club Tables Outside to Educate on </a:t>
            </a:r>
            <a:r>
              <a:rPr lang="en-US" dirty="0" err="1" smtClean="0"/>
              <a:t>Intersectionality</a:t>
            </a:r>
            <a:r>
              <a:rPr lang="en-US" dirty="0" smtClean="0"/>
              <a:t> and Feminism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9777"/>
            <a:ext cx="4170365" cy="3715737"/>
          </a:xfrm>
        </p:spPr>
        <p:txBody>
          <a:bodyPr/>
          <a:lstStyle/>
          <a:p>
            <a:pPr algn="ctr"/>
            <a:r>
              <a:rPr lang="en-US" sz="3600" dirty="0" smtClean="0"/>
              <a:t>POSTERS DISPLAYED To </a:t>
            </a:r>
            <a:r>
              <a:rPr lang="en-US" sz="3600" dirty="0" err="1" smtClean="0"/>
              <a:t>cREATe</a:t>
            </a:r>
            <a:r>
              <a:rPr lang="en-US" sz="3600" dirty="0" smtClean="0"/>
              <a:t> </a:t>
            </a:r>
            <a:r>
              <a:rPr lang="en-US" sz="3600" dirty="0" err="1" smtClean="0"/>
              <a:t>coNVErSATION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ON THE TOPIC</a:t>
            </a:r>
            <a:endParaRPr lang="en-US" sz="3600" dirty="0"/>
          </a:p>
        </p:txBody>
      </p:sp>
      <p:pic>
        <p:nvPicPr>
          <p:cNvPr id="6" name="Picture 5" descr="IMG_25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3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58" y="0"/>
            <a:ext cx="5143500" cy="6858000"/>
          </a:xfrm>
          <a:prstGeom prst="rect">
            <a:avLst/>
          </a:prstGeom>
        </p:spPr>
      </p:pic>
      <p:pic>
        <p:nvPicPr>
          <p:cNvPr id="5" name="Picture 4" descr="IMG_25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7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324578" cy="548640"/>
          </a:xfrm>
        </p:spPr>
        <p:txBody>
          <a:bodyPr/>
          <a:lstStyle/>
          <a:p>
            <a:pPr algn="ctr"/>
            <a:r>
              <a:rPr lang="en-US" dirty="0" smtClean="0"/>
              <a:t>SAMPLE POSTER TO MODEL ACTIVITY</a:t>
            </a:r>
            <a:endParaRPr lang="en-US" dirty="0"/>
          </a:p>
        </p:txBody>
      </p:sp>
      <p:pic>
        <p:nvPicPr>
          <p:cNvPr id="3" name="Picture 2" descr="IMG_25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6" y="1055077"/>
            <a:ext cx="7808871" cy="5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2960" y="365760"/>
            <a:ext cx="7324578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SAMPLE POSTER TO MODEL ACTIVITY</a:t>
            </a:r>
            <a:endParaRPr lang="en-US" dirty="0"/>
          </a:p>
        </p:txBody>
      </p:sp>
      <p:pic>
        <p:nvPicPr>
          <p:cNvPr id="4" name="Picture 3" descr="IMG_2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914400"/>
            <a:ext cx="7971692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41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22</TotalTime>
  <Words>25</Words>
  <Application>Microsoft Macintosh PowerPoint</Application>
  <PresentationFormat>On-screen Show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Angles</vt:lpstr>
      <vt:lpstr>Feminist Club Tables Outside to Educate on Intersectionality and Feminism</vt:lpstr>
      <vt:lpstr>POSTERS DISPLAYED To cREATe coNVErSATION  ON THE TOPIC</vt:lpstr>
      <vt:lpstr>PowerPoint Presentation</vt:lpstr>
      <vt:lpstr>PowerPoint Presentation</vt:lpstr>
      <vt:lpstr>SAMPLE POSTER TO MODEL ACTIVITY</vt:lpstr>
      <vt:lpstr>PowerPoint Presentation</vt:lpstr>
    </vt:vector>
  </TitlesOfParts>
  <Company>Estrella Mountain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Feminist Club Tables Outside to Educate on Intersectionality and Feminism</dc:title>
  <dc:creator>Olga Tsoudis</dc:creator>
  <cp:lastModifiedBy>Olga Tsoudis</cp:lastModifiedBy>
  <cp:revision>3</cp:revision>
  <dcterms:created xsi:type="dcterms:W3CDTF">2017-03-15T22:28:20Z</dcterms:created>
  <dcterms:modified xsi:type="dcterms:W3CDTF">2017-03-15T23:05:42Z</dcterms:modified>
</cp:coreProperties>
</file>