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0" r:id="rId5"/>
    <p:sldMasterId id="2147483671"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Lst>
  <p:sldSz cy="5143500" cx="9144000"/>
  <p:notesSz cx="6858000" cy="9144000"/>
  <p:embeddedFontLst>
    <p:embeddedFont>
      <p:font typeface="Open Sans"/>
      <p:regular r:id="rId42"/>
      <p:bold r:id="rId43"/>
      <p:italic r:id="rId44"/>
      <p:boldItalic r:id="rId4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DD14D484-7EA2-4F7E-BB0A-6E604A483FCE}">
  <a:tblStyle styleId="{DD14D484-7EA2-4F7E-BB0A-6E604A483FCE}"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5C03DF3D-E637-4BA4-9BE7-2698B1EF7186}" styleName="Table_1">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3.xml"/><Relationship Id="rId20" Type="http://schemas.openxmlformats.org/officeDocument/2006/relationships/slide" Target="slides/slide13.xml"/><Relationship Id="rId42" Type="http://schemas.openxmlformats.org/officeDocument/2006/relationships/font" Target="fonts/OpenSans-regular.fntdata"/><Relationship Id="rId41" Type="http://schemas.openxmlformats.org/officeDocument/2006/relationships/slide" Target="slides/slide34.xml"/><Relationship Id="rId22" Type="http://schemas.openxmlformats.org/officeDocument/2006/relationships/slide" Target="slides/slide15.xml"/><Relationship Id="rId44" Type="http://schemas.openxmlformats.org/officeDocument/2006/relationships/font" Target="fonts/OpenSans-italic.fntdata"/><Relationship Id="rId21" Type="http://schemas.openxmlformats.org/officeDocument/2006/relationships/slide" Target="slides/slide14.xml"/><Relationship Id="rId43" Type="http://schemas.openxmlformats.org/officeDocument/2006/relationships/font" Target="fonts/OpenSans-bold.fntdata"/><Relationship Id="rId24" Type="http://schemas.openxmlformats.org/officeDocument/2006/relationships/slide" Target="slides/slide17.xml"/><Relationship Id="rId23" Type="http://schemas.openxmlformats.org/officeDocument/2006/relationships/slide" Target="slides/slide16.xml"/><Relationship Id="rId45" Type="http://schemas.openxmlformats.org/officeDocument/2006/relationships/font" Target="fonts/OpenSans-boldItalic.fntdata"/><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26" Type="http://schemas.openxmlformats.org/officeDocument/2006/relationships/slide" Target="slides/slide19.xml"/><Relationship Id="rId25" Type="http://schemas.openxmlformats.org/officeDocument/2006/relationships/slide" Target="slides/slide18.xml"/><Relationship Id="rId28" Type="http://schemas.openxmlformats.org/officeDocument/2006/relationships/slide" Target="slides/slide21.xml"/><Relationship Id="rId27" Type="http://schemas.openxmlformats.org/officeDocument/2006/relationships/slide" Target="slides/slide20.xml"/><Relationship Id="rId5" Type="http://schemas.openxmlformats.org/officeDocument/2006/relationships/slideMaster" Target="slideMasters/slideMaster1.xml"/><Relationship Id="rId6" Type="http://schemas.openxmlformats.org/officeDocument/2006/relationships/slideMaster" Target="slideMasters/slideMaster2.xml"/><Relationship Id="rId29" Type="http://schemas.openxmlformats.org/officeDocument/2006/relationships/slide" Target="slides/slide22.xml"/><Relationship Id="rId7" Type="http://schemas.openxmlformats.org/officeDocument/2006/relationships/notesMaster" Target="notesMasters/notesMaster1.xml"/><Relationship Id="rId8" Type="http://schemas.openxmlformats.org/officeDocument/2006/relationships/slide" Target="slides/slide1.xml"/><Relationship Id="rId31" Type="http://schemas.openxmlformats.org/officeDocument/2006/relationships/slide" Target="slides/slide24.xml"/><Relationship Id="rId30" Type="http://schemas.openxmlformats.org/officeDocument/2006/relationships/slide" Target="slides/slide23.xml"/><Relationship Id="rId11" Type="http://schemas.openxmlformats.org/officeDocument/2006/relationships/slide" Target="slides/slide4.xml"/><Relationship Id="rId33" Type="http://schemas.openxmlformats.org/officeDocument/2006/relationships/slide" Target="slides/slide26.xml"/><Relationship Id="rId10" Type="http://schemas.openxmlformats.org/officeDocument/2006/relationships/slide" Target="slides/slide3.xml"/><Relationship Id="rId32" Type="http://schemas.openxmlformats.org/officeDocument/2006/relationships/slide" Target="slides/slide25.xml"/><Relationship Id="rId13" Type="http://schemas.openxmlformats.org/officeDocument/2006/relationships/slide" Target="slides/slide6.xml"/><Relationship Id="rId35" Type="http://schemas.openxmlformats.org/officeDocument/2006/relationships/slide" Target="slides/slide28.xml"/><Relationship Id="rId12" Type="http://schemas.openxmlformats.org/officeDocument/2006/relationships/slide" Target="slides/slide5.xml"/><Relationship Id="rId34" Type="http://schemas.openxmlformats.org/officeDocument/2006/relationships/slide" Target="slides/slide27.xml"/><Relationship Id="rId15" Type="http://schemas.openxmlformats.org/officeDocument/2006/relationships/slide" Target="slides/slide8.xml"/><Relationship Id="rId37" Type="http://schemas.openxmlformats.org/officeDocument/2006/relationships/slide" Target="slides/slide30.xml"/><Relationship Id="rId14" Type="http://schemas.openxmlformats.org/officeDocument/2006/relationships/slide" Target="slides/slide7.xml"/><Relationship Id="rId36" Type="http://schemas.openxmlformats.org/officeDocument/2006/relationships/slide" Target="slides/slide29.xml"/><Relationship Id="rId17" Type="http://schemas.openxmlformats.org/officeDocument/2006/relationships/slide" Target="slides/slide10.xml"/><Relationship Id="rId39" Type="http://schemas.openxmlformats.org/officeDocument/2006/relationships/slide" Target="slides/slide32.xml"/><Relationship Id="rId16" Type="http://schemas.openxmlformats.org/officeDocument/2006/relationships/slide" Target="slides/slide9.xml"/><Relationship Id="rId38" Type="http://schemas.openxmlformats.org/officeDocument/2006/relationships/slide" Target="slides/slide31.xml"/><Relationship Id="rId19" Type="http://schemas.openxmlformats.org/officeDocument/2006/relationships/slide" Target="slides/slide12.xml"/><Relationship Id="rId18"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d3b1201380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d3b1201380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d7f92c6f1c_0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d7f92c6f1c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d7f92c6f1c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d7f92c6f1c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d7f92c6f1c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d7f92c6f1c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d7f92c6f1c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d7f92c6f1c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d7f92c6f1c_0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d7f92c6f1c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d7f92c6f1c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d7f92c6f1c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d7f92c6f1c_0_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6" name="Google Shape;206;gd7f92c6f1c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gd7f92c6f1c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7" name="Google Shape;217;gd7f92c6f1c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gd7f92c6f1c_0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3" name="Google Shape;223;gd7f92c6f1c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gd7f92c6f1c_0_1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9" name="Google Shape;229;gd7f92c6f1c_0_1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d7f92c6f1c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d7f92c6f1c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g110e0ae26da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5" name="Google Shape;235;g110e0ae26da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gd20c405825_1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0" name="Google Shape;240;gd20c405825_1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g118ae4251f2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8" name="Google Shape;248;g118ae4251f2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g118ae4251f2_0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6" name="Google Shape;256;g118ae4251f2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g118ae4251f2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4" name="Google Shape;264;g118ae4251f2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g118ae4251f2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2" name="Google Shape;272;g118ae4251f2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g118ae4251f2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0" name="Google Shape;280;g118ae4251f2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g118ae4251f2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8" name="Google Shape;288;g118ae4251f2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4" name="Shape 294"/>
        <p:cNvGrpSpPr/>
        <p:nvPr/>
      </p:nvGrpSpPr>
      <p:grpSpPr>
        <a:xfrm>
          <a:off x="0" y="0"/>
          <a:ext cx="0" cy="0"/>
          <a:chOff x="0" y="0"/>
          <a:chExt cx="0" cy="0"/>
        </a:xfrm>
      </p:grpSpPr>
      <p:sp>
        <p:nvSpPr>
          <p:cNvPr id="295" name="Google Shape;295;g118ae4251f2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6" name="Google Shape;296;g118ae4251f2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g118ae4251f2_0_1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5" name="Google Shape;305;g118ae4251f2_0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110e0ae26d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110e0ae26d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1" name="Shape 311"/>
        <p:cNvGrpSpPr/>
        <p:nvPr/>
      </p:nvGrpSpPr>
      <p:grpSpPr>
        <a:xfrm>
          <a:off x="0" y="0"/>
          <a:ext cx="0" cy="0"/>
          <a:chOff x="0" y="0"/>
          <a:chExt cx="0" cy="0"/>
        </a:xfrm>
      </p:grpSpPr>
      <p:sp>
        <p:nvSpPr>
          <p:cNvPr id="312" name="Google Shape;312;gf39c8b5fac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3" name="Google Shape;313;gf39c8b5fac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7" name="Shape 317"/>
        <p:cNvGrpSpPr/>
        <p:nvPr/>
      </p:nvGrpSpPr>
      <p:grpSpPr>
        <a:xfrm>
          <a:off x="0" y="0"/>
          <a:ext cx="0" cy="0"/>
          <a:chOff x="0" y="0"/>
          <a:chExt cx="0" cy="0"/>
        </a:xfrm>
      </p:grpSpPr>
      <p:sp>
        <p:nvSpPr>
          <p:cNvPr id="318" name="Google Shape;318;g118ae4251f2_0_1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9" name="Google Shape;319;g118ae4251f2_0_1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3" name="Shape 323"/>
        <p:cNvGrpSpPr/>
        <p:nvPr/>
      </p:nvGrpSpPr>
      <p:grpSpPr>
        <a:xfrm>
          <a:off x="0" y="0"/>
          <a:ext cx="0" cy="0"/>
          <a:chOff x="0" y="0"/>
          <a:chExt cx="0" cy="0"/>
        </a:xfrm>
      </p:grpSpPr>
      <p:sp>
        <p:nvSpPr>
          <p:cNvPr id="324" name="Google Shape;324;gf39c8b5fac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5" name="Google Shape;325;gf39c8b5fac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9" name="Shape 329"/>
        <p:cNvGrpSpPr/>
        <p:nvPr/>
      </p:nvGrpSpPr>
      <p:grpSpPr>
        <a:xfrm>
          <a:off x="0" y="0"/>
          <a:ext cx="0" cy="0"/>
          <a:chOff x="0" y="0"/>
          <a:chExt cx="0" cy="0"/>
        </a:xfrm>
      </p:grpSpPr>
      <p:sp>
        <p:nvSpPr>
          <p:cNvPr id="330" name="Google Shape;330;g11958fc5c5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1" name="Google Shape;331;g11958fc5c5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5" name="Shape 335"/>
        <p:cNvGrpSpPr/>
        <p:nvPr/>
      </p:nvGrpSpPr>
      <p:grpSpPr>
        <a:xfrm>
          <a:off x="0" y="0"/>
          <a:ext cx="0" cy="0"/>
          <a:chOff x="0" y="0"/>
          <a:chExt cx="0" cy="0"/>
        </a:xfrm>
      </p:grpSpPr>
      <p:sp>
        <p:nvSpPr>
          <p:cNvPr id="336" name="Google Shape;336;gd7f92c6f1c_0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7" name="Google Shape;337;gd7f92c6f1c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d7f92c6f1c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d7f92c6f1c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d7f92c6f1c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d7f92c6f1c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d7f92c6f1c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d7f92c6f1c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118ae4251f2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118ae4251f2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d7f92c6f1c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d7f92c6f1c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d7f92c6f1c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d7f92c6f1c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61" name="Shape 61"/>
        <p:cNvGrpSpPr/>
        <p:nvPr/>
      </p:nvGrpSpPr>
      <p:grpSpPr>
        <a:xfrm>
          <a:off x="0" y="0"/>
          <a:ext cx="0" cy="0"/>
          <a:chOff x="0" y="0"/>
          <a:chExt cx="0" cy="0"/>
        </a:xfrm>
      </p:grpSpPr>
      <p:sp>
        <p:nvSpPr>
          <p:cNvPr id="62" name="Google Shape;62;p14"/>
          <p:cNvSpPr txBox="1"/>
          <p:nvPr>
            <p:ph type="ctrTitle"/>
          </p:nvPr>
        </p:nvSpPr>
        <p:spPr>
          <a:xfrm>
            <a:off x="685800" y="1597819"/>
            <a:ext cx="7772400" cy="11025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Clr>
                <a:srgbClr val="262626"/>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63" name="Google Shape;63;p14"/>
          <p:cNvSpPr txBox="1"/>
          <p:nvPr>
            <p:ph idx="1" type="subTitle"/>
          </p:nvPr>
        </p:nvSpPr>
        <p:spPr>
          <a:xfrm>
            <a:off x="685800" y="2704405"/>
            <a:ext cx="6400800" cy="1314600"/>
          </a:xfrm>
          <a:prstGeom prst="rect">
            <a:avLst/>
          </a:prstGeom>
          <a:noFill/>
          <a:ln>
            <a:noFill/>
          </a:ln>
        </p:spPr>
        <p:txBody>
          <a:bodyPr anchorCtr="0" anchor="t" bIns="45700" lIns="91425" spcFirstLastPara="1" rIns="91425" wrap="square" tIns="45700">
            <a:noAutofit/>
          </a:bodyPr>
          <a:lstStyle>
            <a:lvl1pPr lvl="0" rtl="0" algn="l">
              <a:spcBef>
                <a:spcPts val="640"/>
              </a:spcBef>
              <a:spcAft>
                <a:spcPts val="0"/>
              </a:spcAft>
              <a:buClr>
                <a:srgbClr val="888888"/>
              </a:buClr>
              <a:buSzPts val="3200"/>
              <a:buNone/>
              <a:defRPr>
                <a:solidFill>
                  <a:srgbClr val="888888"/>
                </a:solidFill>
              </a:defRPr>
            </a:lvl1pPr>
            <a:lvl2pPr lvl="1" rtl="0" algn="ctr">
              <a:spcBef>
                <a:spcPts val="560"/>
              </a:spcBef>
              <a:spcAft>
                <a:spcPts val="0"/>
              </a:spcAft>
              <a:buClr>
                <a:srgbClr val="888888"/>
              </a:buClr>
              <a:buSzPts val="2800"/>
              <a:buNone/>
              <a:defRPr>
                <a:solidFill>
                  <a:srgbClr val="888888"/>
                </a:solidFill>
              </a:defRPr>
            </a:lvl2pPr>
            <a:lvl3pPr lvl="2" rtl="0" algn="ctr">
              <a:spcBef>
                <a:spcPts val="480"/>
              </a:spcBef>
              <a:spcAft>
                <a:spcPts val="0"/>
              </a:spcAft>
              <a:buClr>
                <a:srgbClr val="888888"/>
              </a:buClr>
              <a:buSzPts val="2400"/>
              <a:buNone/>
              <a:defRPr>
                <a:solidFill>
                  <a:srgbClr val="888888"/>
                </a:solidFill>
              </a:defRPr>
            </a:lvl3pPr>
            <a:lvl4pPr lvl="3" rtl="0" algn="ctr">
              <a:spcBef>
                <a:spcPts val="400"/>
              </a:spcBef>
              <a:spcAft>
                <a:spcPts val="0"/>
              </a:spcAft>
              <a:buClr>
                <a:srgbClr val="888888"/>
              </a:buClr>
              <a:buSzPts val="2000"/>
              <a:buNone/>
              <a:defRPr>
                <a:solidFill>
                  <a:srgbClr val="888888"/>
                </a:solidFill>
              </a:defRPr>
            </a:lvl4pPr>
            <a:lvl5pPr lvl="4" rtl="0" algn="ctr">
              <a:spcBef>
                <a:spcPts val="400"/>
              </a:spcBef>
              <a:spcAft>
                <a:spcPts val="0"/>
              </a:spcAft>
              <a:buClr>
                <a:srgbClr val="888888"/>
              </a:buClr>
              <a:buSzPts val="2000"/>
              <a:buNone/>
              <a:defRPr>
                <a:solidFill>
                  <a:srgbClr val="888888"/>
                </a:solidFill>
              </a:defRPr>
            </a:lvl5pPr>
            <a:lvl6pPr lvl="5" rtl="0" algn="ctr">
              <a:spcBef>
                <a:spcPts val="400"/>
              </a:spcBef>
              <a:spcAft>
                <a:spcPts val="0"/>
              </a:spcAft>
              <a:buClr>
                <a:srgbClr val="888888"/>
              </a:buClr>
              <a:buSzPts val="2000"/>
              <a:buNone/>
              <a:defRPr>
                <a:solidFill>
                  <a:srgbClr val="888888"/>
                </a:solidFill>
              </a:defRPr>
            </a:lvl6pPr>
            <a:lvl7pPr lvl="6" rtl="0" algn="ctr">
              <a:spcBef>
                <a:spcPts val="400"/>
              </a:spcBef>
              <a:spcAft>
                <a:spcPts val="0"/>
              </a:spcAft>
              <a:buClr>
                <a:srgbClr val="888888"/>
              </a:buClr>
              <a:buSzPts val="2000"/>
              <a:buNone/>
              <a:defRPr>
                <a:solidFill>
                  <a:srgbClr val="888888"/>
                </a:solidFill>
              </a:defRPr>
            </a:lvl7pPr>
            <a:lvl8pPr lvl="7" rtl="0" algn="ctr">
              <a:spcBef>
                <a:spcPts val="400"/>
              </a:spcBef>
              <a:spcAft>
                <a:spcPts val="0"/>
              </a:spcAft>
              <a:buClr>
                <a:srgbClr val="888888"/>
              </a:buClr>
              <a:buSzPts val="2000"/>
              <a:buNone/>
              <a:defRPr>
                <a:solidFill>
                  <a:srgbClr val="888888"/>
                </a:solidFill>
              </a:defRPr>
            </a:lvl8pPr>
            <a:lvl9pPr lvl="8" rtl="0" algn="ctr">
              <a:spcBef>
                <a:spcPts val="400"/>
              </a:spcBef>
              <a:spcAft>
                <a:spcPts val="0"/>
              </a:spcAft>
              <a:buClr>
                <a:srgbClr val="888888"/>
              </a:buClr>
              <a:buSzPts val="2000"/>
              <a:buNone/>
              <a:defRPr>
                <a:solidFill>
                  <a:srgbClr val="888888"/>
                </a:solidFill>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64" name="Shape 64"/>
        <p:cNvGrpSpPr/>
        <p:nvPr/>
      </p:nvGrpSpPr>
      <p:grpSpPr>
        <a:xfrm>
          <a:off x="0" y="0"/>
          <a:ext cx="0" cy="0"/>
          <a:chOff x="0" y="0"/>
          <a:chExt cx="0" cy="0"/>
        </a:xfrm>
      </p:grpSpPr>
      <p:sp>
        <p:nvSpPr>
          <p:cNvPr id="65" name="Google Shape;65;p15"/>
          <p:cNvSpPr txBox="1"/>
          <p:nvPr>
            <p:ph type="title"/>
          </p:nvPr>
        </p:nvSpPr>
        <p:spPr>
          <a:xfrm>
            <a:off x="463294" y="771525"/>
            <a:ext cx="8229600" cy="8574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Clr>
                <a:srgbClr val="262626"/>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66" name="Google Shape;66;p15"/>
          <p:cNvSpPr txBox="1"/>
          <p:nvPr>
            <p:ph idx="1" type="body"/>
          </p:nvPr>
        </p:nvSpPr>
        <p:spPr>
          <a:xfrm>
            <a:off x="457200" y="1728710"/>
            <a:ext cx="8229600" cy="2865900"/>
          </a:xfrm>
          <a:prstGeom prst="rect">
            <a:avLst/>
          </a:prstGeom>
          <a:noFill/>
          <a:ln>
            <a:noFill/>
          </a:ln>
        </p:spPr>
        <p:txBody>
          <a:bodyPr anchorCtr="0" anchor="t" bIns="45700" lIns="91425" spcFirstLastPara="1" rIns="91425" wrap="square" tIns="45700">
            <a:noAutofit/>
          </a:bodyPr>
          <a:lstStyle>
            <a:lvl1pPr indent="-342900" lvl="0" marL="457200" rtl="0" algn="l">
              <a:spcBef>
                <a:spcPts val="360"/>
              </a:spcBef>
              <a:spcAft>
                <a:spcPts val="0"/>
              </a:spcAft>
              <a:buClr>
                <a:schemeClr val="dk1"/>
              </a:buClr>
              <a:buSzPts val="1800"/>
              <a:buChar char="•"/>
              <a:defRPr/>
            </a:lvl1pPr>
            <a:lvl2pPr indent="-342900" lvl="1" marL="914400" rtl="0" algn="l">
              <a:spcBef>
                <a:spcPts val="360"/>
              </a:spcBef>
              <a:spcAft>
                <a:spcPts val="0"/>
              </a:spcAft>
              <a:buClr>
                <a:schemeClr val="dk1"/>
              </a:buClr>
              <a:buSzPts val="1800"/>
              <a:buChar char="–"/>
              <a:defRPr/>
            </a:lvl2pPr>
            <a:lvl3pPr indent="-342900" lvl="2" marL="1371600" rtl="0" algn="l">
              <a:spcBef>
                <a:spcPts val="360"/>
              </a:spcBef>
              <a:spcAft>
                <a:spcPts val="0"/>
              </a:spcAft>
              <a:buClr>
                <a:schemeClr val="dk1"/>
              </a:buClr>
              <a:buSzPts val="1800"/>
              <a:buChar char="•"/>
              <a:defRPr/>
            </a:lvl3pPr>
            <a:lvl4pPr indent="-342900" lvl="3" marL="1828800" rtl="0" algn="l">
              <a:spcBef>
                <a:spcPts val="360"/>
              </a:spcBef>
              <a:spcAft>
                <a:spcPts val="0"/>
              </a:spcAft>
              <a:buClr>
                <a:schemeClr val="dk1"/>
              </a:buClr>
              <a:buSzPts val="1800"/>
              <a:buChar char="–"/>
              <a:defRPr/>
            </a:lvl4pPr>
            <a:lvl5pPr indent="-342900" lvl="4" marL="2286000" rtl="0" algn="l">
              <a:spcBef>
                <a:spcPts val="360"/>
              </a:spcBef>
              <a:spcAft>
                <a:spcPts val="0"/>
              </a:spcAft>
              <a:buClr>
                <a:schemeClr val="dk1"/>
              </a:buClr>
              <a:buSzPts val="1800"/>
              <a:buChar char="»"/>
              <a:defRPr/>
            </a:lvl5pPr>
            <a:lvl6pPr indent="-342900" lvl="5" marL="2743200" rtl="0" algn="l">
              <a:spcBef>
                <a:spcPts val="360"/>
              </a:spcBef>
              <a:spcAft>
                <a:spcPts val="0"/>
              </a:spcAft>
              <a:buClr>
                <a:schemeClr val="dk1"/>
              </a:buClr>
              <a:buSzPts val="1800"/>
              <a:buChar char="•"/>
              <a:defRPr/>
            </a:lvl6pPr>
            <a:lvl7pPr indent="-342900" lvl="6" marL="3200400" rtl="0" algn="l">
              <a:spcBef>
                <a:spcPts val="360"/>
              </a:spcBef>
              <a:spcAft>
                <a:spcPts val="0"/>
              </a:spcAft>
              <a:buClr>
                <a:schemeClr val="dk1"/>
              </a:buClr>
              <a:buSzPts val="1800"/>
              <a:buChar char="•"/>
              <a:defRPr/>
            </a:lvl7pPr>
            <a:lvl8pPr indent="-342900" lvl="7" marL="3657600" rtl="0" algn="l">
              <a:spcBef>
                <a:spcPts val="360"/>
              </a:spcBef>
              <a:spcAft>
                <a:spcPts val="0"/>
              </a:spcAft>
              <a:buClr>
                <a:schemeClr val="dk1"/>
              </a:buClr>
              <a:buSzPts val="1800"/>
              <a:buChar char="•"/>
              <a:defRPr/>
            </a:lvl8pPr>
            <a:lvl9pPr indent="-342900" lvl="8" marL="4114800" rtl="0" algn="l">
              <a:spcBef>
                <a:spcPts val="360"/>
              </a:spcBef>
              <a:spcAft>
                <a:spcPts val="0"/>
              </a:spcAft>
              <a:buClr>
                <a:schemeClr val="dk1"/>
              </a:buClr>
              <a:buSzPts val="1800"/>
              <a:buChar char="•"/>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7" name="Shape 67"/>
        <p:cNvGrpSpPr/>
        <p:nvPr/>
      </p:nvGrpSpPr>
      <p:grpSpPr>
        <a:xfrm>
          <a:off x="0" y="0"/>
          <a:ext cx="0" cy="0"/>
          <a:chOff x="0" y="0"/>
          <a:chExt cx="0" cy="0"/>
        </a:xfrm>
      </p:grpSpPr>
      <p:sp>
        <p:nvSpPr>
          <p:cNvPr id="68" name="Google Shape;68;p16"/>
          <p:cNvSpPr txBox="1"/>
          <p:nvPr>
            <p:ph type="title"/>
          </p:nvPr>
        </p:nvSpPr>
        <p:spPr>
          <a:xfrm>
            <a:off x="722313" y="3305175"/>
            <a:ext cx="7772400" cy="1021500"/>
          </a:xfrm>
          <a:prstGeom prst="rect">
            <a:avLst/>
          </a:prstGeom>
          <a:noFill/>
          <a:ln>
            <a:noFill/>
          </a:ln>
        </p:spPr>
        <p:txBody>
          <a:bodyPr anchorCtr="0" anchor="t" bIns="45700" lIns="91425" spcFirstLastPara="1" rIns="91425" wrap="square" tIns="45700">
            <a:noAutofit/>
          </a:bodyPr>
          <a:lstStyle>
            <a:lvl1pPr lvl="0" rtl="0" algn="l">
              <a:spcBef>
                <a:spcPts val="0"/>
              </a:spcBef>
              <a:spcAft>
                <a:spcPts val="0"/>
              </a:spcAft>
              <a:buClr>
                <a:srgbClr val="262626"/>
              </a:buClr>
              <a:buSzPts val="4000"/>
              <a:buFont typeface="Calibri"/>
              <a:buNone/>
              <a:defRPr b="1" sz="4000" cap="none"/>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69" name="Google Shape;69;p16"/>
          <p:cNvSpPr txBox="1"/>
          <p:nvPr>
            <p:ph idx="1" type="body"/>
          </p:nvPr>
        </p:nvSpPr>
        <p:spPr>
          <a:xfrm>
            <a:off x="722313" y="2180035"/>
            <a:ext cx="7772400" cy="1125000"/>
          </a:xfrm>
          <a:prstGeom prst="rect">
            <a:avLst/>
          </a:prstGeom>
          <a:noFill/>
          <a:ln>
            <a:noFill/>
          </a:ln>
        </p:spPr>
        <p:txBody>
          <a:bodyPr anchorCtr="0" anchor="b" bIns="45700" lIns="91425" spcFirstLastPara="1" rIns="91425" wrap="square" tIns="45700">
            <a:noAutofit/>
          </a:bodyPr>
          <a:lstStyle>
            <a:lvl1pPr indent="-228600" lvl="0" marL="457200" rtl="0" algn="l">
              <a:spcBef>
                <a:spcPts val="400"/>
              </a:spcBef>
              <a:spcAft>
                <a:spcPts val="0"/>
              </a:spcAft>
              <a:buClr>
                <a:srgbClr val="888888"/>
              </a:buClr>
              <a:buSzPts val="2000"/>
              <a:buNone/>
              <a:defRPr sz="2000">
                <a:solidFill>
                  <a:srgbClr val="888888"/>
                </a:solidFill>
              </a:defRPr>
            </a:lvl1pPr>
            <a:lvl2pPr indent="-228600" lvl="1" marL="914400" rtl="0" algn="l">
              <a:spcBef>
                <a:spcPts val="360"/>
              </a:spcBef>
              <a:spcAft>
                <a:spcPts val="0"/>
              </a:spcAft>
              <a:buClr>
                <a:srgbClr val="888888"/>
              </a:buClr>
              <a:buSzPts val="1800"/>
              <a:buNone/>
              <a:defRPr sz="1800">
                <a:solidFill>
                  <a:srgbClr val="888888"/>
                </a:solidFill>
              </a:defRPr>
            </a:lvl2pPr>
            <a:lvl3pPr indent="-228600" lvl="2" marL="1371600" rtl="0" algn="l">
              <a:spcBef>
                <a:spcPts val="320"/>
              </a:spcBef>
              <a:spcAft>
                <a:spcPts val="0"/>
              </a:spcAft>
              <a:buClr>
                <a:srgbClr val="888888"/>
              </a:buClr>
              <a:buSzPts val="1600"/>
              <a:buNone/>
              <a:defRPr sz="1600">
                <a:solidFill>
                  <a:srgbClr val="888888"/>
                </a:solidFill>
              </a:defRPr>
            </a:lvl3pPr>
            <a:lvl4pPr indent="-228600" lvl="3" marL="1828800" rtl="0" algn="l">
              <a:spcBef>
                <a:spcPts val="280"/>
              </a:spcBef>
              <a:spcAft>
                <a:spcPts val="0"/>
              </a:spcAft>
              <a:buClr>
                <a:srgbClr val="888888"/>
              </a:buClr>
              <a:buSzPts val="1400"/>
              <a:buNone/>
              <a:defRPr sz="1400">
                <a:solidFill>
                  <a:srgbClr val="888888"/>
                </a:solidFill>
              </a:defRPr>
            </a:lvl4pPr>
            <a:lvl5pPr indent="-228600" lvl="4" marL="2286000" rtl="0" algn="l">
              <a:spcBef>
                <a:spcPts val="280"/>
              </a:spcBef>
              <a:spcAft>
                <a:spcPts val="0"/>
              </a:spcAft>
              <a:buClr>
                <a:srgbClr val="888888"/>
              </a:buClr>
              <a:buSzPts val="1400"/>
              <a:buNone/>
              <a:defRPr sz="1400">
                <a:solidFill>
                  <a:srgbClr val="888888"/>
                </a:solidFill>
              </a:defRPr>
            </a:lvl5pPr>
            <a:lvl6pPr indent="-228600" lvl="5" marL="2743200" rtl="0" algn="l">
              <a:spcBef>
                <a:spcPts val="280"/>
              </a:spcBef>
              <a:spcAft>
                <a:spcPts val="0"/>
              </a:spcAft>
              <a:buClr>
                <a:srgbClr val="888888"/>
              </a:buClr>
              <a:buSzPts val="1400"/>
              <a:buNone/>
              <a:defRPr sz="1400">
                <a:solidFill>
                  <a:srgbClr val="888888"/>
                </a:solidFill>
              </a:defRPr>
            </a:lvl6pPr>
            <a:lvl7pPr indent="-228600" lvl="6" marL="3200400" rtl="0" algn="l">
              <a:spcBef>
                <a:spcPts val="280"/>
              </a:spcBef>
              <a:spcAft>
                <a:spcPts val="0"/>
              </a:spcAft>
              <a:buClr>
                <a:srgbClr val="888888"/>
              </a:buClr>
              <a:buSzPts val="1400"/>
              <a:buNone/>
              <a:defRPr sz="1400">
                <a:solidFill>
                  <a:srgbClr val="888888"/>
                </a:solidFill>
              </a:defRPr>
            </a:lvl7pPr>
            <a:lvl8pPr indent="-228600" lvl="7" marL="3657600" rtl="0" algn="l">
              <a:spcBef>
                <a:spcPts val="280"/>
              </a:spcBef>
              <a:spcAft>
                <a:spcPts val="0"/>
              </a:spcAft>
              <a:buClr>
                <a:srgbClr val="888888"/>
              </a:buClr>
              <a:buSzPts val="1400"/>
              <a:buNone/>
              <a:defRPr sz="1400">
                <a:solidFill>
                  <a:srgbClr val="888888"/>
                </a:solidFill>
              </a:defRPr>
            </a:lvl8pPr>
            <a:lvl9pPr indent="-228600" lvl="8" marL="4114800" rtl="0" algn="l">
              <a:spcBef>
                <a:spcPts val="280"/>
              </a:spcBef>
              <a:spcAft>
                <a:spcPts val="0"/>
              </a:spcAft>
              <a:buClr>
                <a:srgbClr val="888888"/>
              </a:buClr>
              <a:buSzPts val="1400"/>
              <a:buNone/>
              <a:defRPr sz="1400">
                <a:solidFill>
                  <a:srgbClr val="888888"/>
                </a:solidFill>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0" name="Shape 70"/>
        <p:cNvGrpSpPr/>
        <p:nvPr/>
      </p:nvGrpSpPr>
      <p:grpSpPr>
        <a:xfrm>
          <a:off x="0" y="0"/>
          <a:ext cx="0" cy="0"/>
          <a:chOff x="0" y="0"/>
          <a:chExt cx="0" cy="0"/>
        </a:xfrm>
      </p:grpSpPr>
      <p:sp>
        <p:nvSpPr>
          <p:cNvPr id="71" name="Google Shape;71;p17"/>
          <p:cNvSpPr txBox="1"/>
          <p:nvPr>
            <p:ph type="title"/>
          </p:nvPr>
        </p:nvSpPr>
        <p:spPr>
          <a:xfrm>
            <a:off x="463294" y="771525"/>
            <a:ext cx="8229600" cy="4287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Clr>
                <a:srgbClr val="262626"/>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72" name="Google Shape;72;p17"/>
          <p:cNvSpPr txBox="1"/>
          <p:nvPr>
            <p:ph idx="1" type="body"/>
          </p:nvPr>
        </p:nvSpPr>
        <p:spPr>
          <a:xfrm>
            <a:off x="457200" y="1200150"/>
            <a:ext cx="4038600" cy="3394500"/>
          </a:xfrm>
          <a:prstGeom prst="rect">
            <a:avLst/>
          </a:prstGeom>
          <a:noFill/>
          <a:ln>
            <a:noFill/>
          </a:ln>
        </p:spPr>
        <p:txBody>
          <a:bodyPr anchorCtr="0" anchor="t" bIns="45700" lIns="91425" spcFirstLastPara="1" rIns="91425" wrap="square" tIns="45700">
            <a:noAutofit/>
          </a:bodyPr>
          <a:lstStyle>
            <a:lvl1pPr indent="-406400" lvl="0" marL="457200" rtl="0" algn="l">
              <a:spcBef>
                <a:spcPts val="560"/>
              </a:spcBef>
              <a:spcAft>
                <a:spcPts val="0"/>
              </a:spcAft>
              <a:buClr>
                <a:schemeClr val="dk1"/>
              </a:buClr>
              <a:buSzPts val="2800"/>
              <a:buChar char="•"/>
              <a:defRPr sz="2800"/>
            </a:lvl1pPr>
            <a:lvl2pPr indent="-381000" lvl="1" marL="914400" rtl="0" algn="l">
              <a:spcBef>
                <a:spcPts val="480"/>
              </a:spcBef>
              <a:spcAft>
                <a:spcPts val="0"/>
              </a:spcAft>
              <a:buClr>
                <a:schemeClr val="dk1"/>
              </a:buClr>
              <a:buSzPts val="2400"/>
              <a:buChar char="–"/>
              <a:defRPr sz="2400"/>
            </a:lvl2pPr>
            <a:lvl3pPr indent="-355600" lvl="2" marL="1371600" rtl="0" algn="l">
              <a:spcBef>
                <a:spcPts val="400"/>
              </a:spcBef>
              <a:spcAft>
                <a:spcPts val="0"/>
              </a:spcAft>
              <a:buClr>
                <a:schemeClr val="dk1"/>
              </a:buClr>
              <a:buSzPts val="2000"/>
              <a:buChar char="•"/>
              <a:defRPr sz="2000"/>
            </a:lvl3pPr>
            <a:lvl4pPr indent="-342900" lvl="3" marL="1828800" rtl="0" algn="l">
              <a:spcBef>
                <a:spcPts val="360"/>
              </a:spcBef>
              <a:spcAft>
                <a:spcPts val="0"/>
              </a:spcAft>
              <a:buClr>
                <a:schemeClr val="dk1"/>
              </a:buClr>
              <a:buSzPts val="1800"/>
              <a:buChar char="–"/>
              <a:defRPr sz="1800"/>
            </a:lvl4pPr>
            <a:lvl5pPr indent="-342900" lvl="4" marL="2286000" rtl="0" algn="l">
              <a:spcBef>
                <a:spcPts val="360"/>
              </a:spcBef>
              <a:spcAft>
                <a:spcPts val="0"/>
              </a:spcAft>
              <a:buClr>
                <a:schemeClr val="dk1"/>
              </a:buClr>
              <a:buSzPts val="1800"/>
              <a:buChar char="»"/>
              <a:defRPr sz="1800"/>
            </a:lvl5pPr>
            <a:lvl6pPr indent="-342900" lvl="5" marL="2743200" rtl="0" algn="l">
              <a:spcBef>
                <a:spcPts val="360"/>
              </a:spcBef>
              <a:spcAft>
                <a:spcPts val="0"/>
              </a:spcAft>
              <a:buClr>
                <a:schemeClr val="dk1"/>
              </a:buClr>
              <a:buSzPts val="1800"/>
              <a:buChar char="•"/>
              <a:defRPr sz="1800"/>
            </a:lvl6pPr>
            <a:lvl7pPr indent="-342900" lvl="6" marL="3200400" rtl="0" algn="l">
              <a:spcBef>
                <a:spcPts val="360"/>
              </a:spcBef>
              <a:spcAft>
                <a:spcPts val="0"/>
              </a:spcAft>
              <a:buClr>
                <a:schemeClr val="dk1"/>
              </a:buClr>
              <a:buSzPts val="1800"/>
              <a:buChar char="•"/>
              <a:defRPr sz="1800"/>
            </a:lvl7pPr>
            <a:lvl8pPr indent="-342900" lvl="7" marL="3657600" rtl="0" algn="l">
              <a:spcBef>
                <a:spcPts val="360"/>
              </a:spcBef>
              <a:spcAft>
                <a:spcPts val="0"/>
              </a:spcAft>
              <a:buClr>
                <a:schemeClr val="dk1"/>
              </a:buClr>
              <a:buSzPts val="1800"/>
              <a:buChar char="•"/>
              <a:defRPr sz="1800"/>
            </a:lvl8pPr>
            <a:lvl9pPr indent="-342900" lvl="8" marL="4114800" rtl="0" algn="l">
              <a:spcBef>
                <a:spcPts val="360"/>
              </a:spcBef>
              <a:spcAft>
                <a:spcPts val="0"/>
              </a:spcAft>
              <a:buClr>
                <a:schemeClr val="dk1"/>
              </a:buClr>
              <a:buSzPts val="1800"/>
              <a:buChar char="•"/>
              <a:defRPr sz="1800"/>
            </a:lvl9pPr>
          </a:lstStyle>
          <a:p/>
        </p:txBody>
      </p:sp>
      <p:sp>
        <p:nvSpPr>
          <p:cNvPr id="73" name="Google Shape;73;p17"/>
          <p:cNvSpPr txBox="1"/>
          <p:nvPr>
            <p:ph idx="2" type="body"/>
          </p:nvPr>
        </p:nvSpPr>
        <p:spPr>
          <a:xfrm>
            <a:off x="4648200" y="1200150"/>
            <a:ext cx="4038600" cy="3394500"/>
          </a:xfrm>
          <a:prstGeom prst="rect">
            <a:avLst/>
          </a:prstGeom>
          <a:noFill/>
          <a:ln>
            <a:noFill/>
          </a:ln>
        </p:spPr>
        <p:txBody>
          <a:bodyPr anchorCtr="0" anchor="t" bIns="45700" lIns="91425" spcFirstLastPara="1" rIns="91425" wrap="square" tIns="45700">
            <a:noAutofit/>
          </a:bodyPr>
          <a:lstStyle>
            <a:lvl1pPr indent="-406400" lvl="0" marL="457200" rtl="0" algn="l">
              <a:spcBef>
                <a:spcPts val="560"/>
              </a:spcBef>
              <a:spcAft>
                <a:spcPts val="0"/>
              </a:spcAft>
              <a:buClr>
                <a:schemeClr val="dk1"/>
              </a:buClr>
              <a:buSzPts val="2800"/>
              <a:buChar char="•"/>
              <a:defRPr sz="2800"/>
            </a:lvl1pPr>
            <a:lvl2pPr indent="-381000" lvl="1" marL="914400" rtl="0" algn="l">
              <a:spcBef>
                <a:spcPts val="480"/>
              </a:spcBef>
              <a:spcAft>
                <a:spcPts val="0"/>
              </a:spcAft>
              <a:buClr>
                <a:schemeClr val="dk1"/>
              </a:buClr>
              <a:buSzPts val="2400"/>
              <a:buChar char="–"/>
              <a:defRPr sz="2400"/>
            </a:lvl2pPr>
            <a:lvl3pPr indent="-355600" lvl="2" marL="1371600" rtl="0" algn="l">
              <a:spcBef>
                <a:spcPts val="400"/>
              </a:spcBef>
              <a:spcAft>
                <a:spcPts val="0"/>
              </a:spcAft>
              <a:buClr>
                <a:schemeClr val="dk1"/>
              </a:buClr>
              <a:buSzPts val="2000"/>
              <a:buChar char="•"/>
              <a:defRPr sz="2000"/>
            </a:lvl3pPr>
            <a:lvl4pPr indent="-342900" lvl="3" marL="1828800" rtl="0" algn="l">
              <a:spcBef>
                <a:spcPts val="360"/>
              </a:spcBef>
              <a:spcAft>
                <a:spcPts val="0"/>
              </a:spcAft>
              <a:buClr>
                <a:schemeClr val="dk1"/>
              </a:buClr>
              <a:buSzPts val="1800"/>
              <a:buChar char="–"/>
              <a:defRPr sz="1800"/>
            </a:lvl4pPr>
            <a:lvl5pPr indent="-342900" lvl="4" marL="2286000" rtl="0" algn="l">
              <a:spcBef>
                <a:spcPts val="360"/>
              </a:spcBef>
              <a:spcAft>
                <a:spcPts val="0"/>
              </a:spcAft>
              <a:buClr>
                <a:schemeClr val="dk1"/>
              </a:buClr>
              <a:buSzPts val="1800"/>
              <a:buChar char="»"/>
              <a:defRPr sz="1800"/>
            </a:lvl5pPr>
            <a:lvl6pPr indent="-342900" lvl="5" marL="2743200" rtl="0" algn="l">
              <a:spcBef>
                <a:spcPts val="360"/>
              </a:spcBef>
              <a:spcAft>
                <a:spcPts val="0"/>
              </a:spcAft>
              <a:buClr>
                <a:schemeClr val="dk1"/>
              </a:buClr>
              <a:buSzPts val="1800"/>
              <a:buChar char="•"/>
              <a:defRPr sz="1800"/>
            </a:lvl6pPr>
            <a:lvl7pPr indent="-342900" lvl="6" marL="3200400" rtl="0" algn="l">
              <a:spcBef>
                <a:spcPts val="360"/>
              </a:spcBef>
              <a:spcAft>
                <a:spcPts val="0"/>
              </a:spcAft>
              <a:buClr>
                <a:schemeClr val="dk1"/>
              </a:buClr>
              <a:buSzPts val="1800"/>
              <a:buChar char="•"/>
              <a:defRPr sz="1800"/>
            </a:lvl7pPr>
            <a:lvl8pPr indent="-342900" lvl="7" marL="3657600" rtl="0" algn="l">
              <a:spcBef>
                <a:spcPts val="360"/>
              </a:spcBef>
              <a:spcAft>
                <a:spcPts val="0"/>
              </a:spcAft>
              <a:buClr>
                <a:schemeClr val="dk1"/>
              </a:buClr>
              <a:buSzPts val="1800"/>
              <a:buChar char="•"/>
              <a:defRPr sz="1800"/>
            </a:lvl8pPr>
            <a:lvl9pPr indent="-342900" lvl="8" marL="4114800" rtl="0" algn="l">
              <a:spcBef>
                <a:spcPts val="360"/>
              </a:spcBef>
              <a:spcAft>
                <a:spcPts val="0"/>
              </a:spcAft>
              <a:buClr>
                <a:schemeClr val="dk1"/>
              </a:buClr>
              <a:buSzPts val="1800"/>
              <a:buChar char="•"/>
              <a:defRPr sz="1800"/>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74" name="Shape 74"/>
        <p:cNvGrpSpPr/>
        <p:nvPr/>
      </p:nvGrpSpPr>
      <p:grpSpPr>
        <a:xfrm>
          <a:off x="0" y="0"/>
          <a:ext cx="0" cy="0"/>
          <a:chOff x="0" y="0"/>
          <a:chExt cx="0" cy="0"/>
        </a:xfrm>
      </p:grpSpPr>
      <p:sp>
        <p:nvSpPr>
          <p:cNvPr id="75" name="Google Shape;75;p18"/>
          <p:cNvSpPr txBox="1"/>
          <p:nvPr>
            <p:ph type="title"/>
          </p:nvPr>
        </p:nvSpPr>
        <p:spPr>
          <a:xfrm>
            <a:off x="463294" y="771525"/>
            <a:ext cx="8229600" cy="3798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Clr>
                <a:srgbClr val="262626"/>
              </a:buClr>
              <a:buSzPts val="40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76" name="Google Shape;76;p18"/>
          <p:cNvSpPr txBox="1"/>
          <p:nvPr>
            <p:ph idx="1" type="body"/>
          </p:nvPr>
        </p:nvSpPr>
        <p:spPr>
          <a:xfrm>
            <a:off x="457200" y="1311232"/>
            <a:ext cx="4040100" cy="319800"/>
          </a:xfrm>
          <a:prstGeom prst="rect">
            <a:avLst/>
          </a:prstGeom>
          <a:noFill/>
          <a:ln>
            <a:noFill/>
          </a:ln>
        </p:spPr>
        <p:txBody>
          <a:bodyPr anchorCtr="0" anchor="b" bIns="45700" lIns="91425" spcFirstLastPara="1" rIns="91425" wrap="square" tIns="45700">
            <a:noAutofit/>
          </a:bodyPr>
          <a:lstStyle>
            <a:lvl1pPr indent="-228600" lvl="0" marL="457200" rtl="0" algn="l">
              <a:spcBef>
                <a:spcPts val="480"/>
              </a:spcBef>
              <a:spcAft>
                <a:spcPts val="0"/>
              </a:spcAft>
              <a:buClr>
                <a:schemeClr val="dk1"/>
              </a:buClr>
              <a:buSzPts val="2400"/>
              <a:buNone/>
              <a:defRPr b="1" sz="2400"/>
            </a:lvl1pPr>
            <a:lvl2pPr indent="-228600" lvl="1" marL="914400" rtl="0" algn="l">
              <a:spcBef>
                <a:spcPts val="400"/>
              </a:spcBef>
              <a:spcAft>
                <a:spcPts val="0"/>
              </a:spcAft>
              <a:buClr>
                <a:schemeClr val="dk1"/>
              </a:buClr>
              <a:buSzPts val="2000"/>
              <a:buNone/>
              <a:defRPr b="1" sz="2000"/>
            </a:lvl2pPr>
            <a:lvl3pPr indent="-228600" lvl="2" marL="1371600" rtl="0" algn="l">
              <a:spcBef>
                <a:spcPts val="360"/>
              </a:spcBef>
              <a:spcAft>
                <a:spcPts val="0"/>
              </a:spcAft>
              <a:buClr>
                <a:schemeClr val="dk1"/>
              </a:buClr>
              <a:buSzPts val="1800"/>
              <a:buNone/>
              <a:defRPr b="1" sz="1800"/>
            </a:lvl3pPr>
            <a:lvl4pPr indent="-228600" lvl="3" marL="1828800" rtl="0" algn="l">
              <a:spcBef>
                <a:spcPts val="320"/>
              </a:spcBef>
              <a:spcAft>
                <a:spcPts val="0"/>
              </a:spcAft>
              <a:buClr>
                <a:schemeClr val="dk1"/>
              </a:buClr>
              <a:buSzPts val="1600"/>
              <a:buNone/>
              <a:defRPr b="1" sz="1600"/>
            </a:lvl4pPr>
            <a:lvl5pPr indent="-228600" lvl="4" marL="2286000" rtl="0" algn="l">
              <a:spcBef>
                <a:spcPts val="320"/>
              </a:spcBef>
              <a:spcAft>
                <a:spcPts val="0"/>
              </a:spcAft>
              <a:buClr>
                <a:schemeClr val="dk1"/>
              </a:buClr>
              <a:buSzPts val="1600"/>
              <a:buNone/>
              <a:defRPr b="1" sz="1600"/>
            </a:lvl5pPr>
            <a:lvl6pPr indent="-228600" lvl="5" marL="2743200" rtl="0" algn="l">
              <a:spcBef>
                <a:spcPts val="320"/>
              </a:spcBef>
              <a:spcAft>
                <a:spcPts val="0"/>
              </a:spcAft>
              <a:buClr>
                <a:schemeClr val="dk1"/>
              </a:buClr>
              <a:buSzPts val="1600"/>
              <a:buNone/>
              <a:defRPr b="1" sz="1600"/>
            </a:lvl6pPr>
            <a:lvl7pPr indent="-228600" lvl="6" marL="3200400" rtl="0" algn="l">
              <a:spcBef>
                <a:spcPts val="320"/>
              </a:spcBef>
              <a:spcAft>
                <a:spcPts val="0"/>
              </a:spcAft>
              <a:buClr>
                <a:schemeClr val="dk1"/>
              </a:buClr>
              <a:buSzPts val="1600"/>
              <a:buNone/>
              <a:defRPr b="1" sz="1600"/>
            </a:lvl7pPr>
            <a:lvl8pPr indent="-228600" lvl="7" marL="3657600" rtl="0" algn="l">
              <a:spcBef>
                <a:spcPts val="320"/>
              </a:spcBef>
              <a:spcAft>
                <a:spcPts val="0"/>
              </a:spcAft>
              <a:buClr>
                <a:schemeClr val="dk1"/>
              </a:buClr>
              <a:buSzPts val="1600"/>
              <a:buNone/>
              <a:defRPr b="1" sz="1600"/>
            </a:lvl8pPr>
            <a:lvl9pPr indent="-228600" lvl="8" marL="4114800" rtl="0" algn="l">
              <a:spcBef>
                <a:spcPts val="320"/>
              </a:spcBef>
              <a:spcAft>
                <a:spcPts val="0"/>
              </a:spcAft>
              <a:buClr>
                <a:schemeClr val="dk1"/>
              </a:buClr>
              <a:buSzPts val="1600"/>
              <a:buNone/>
              <a:defRPr b="1" sz="1600"/>
            </a:lvl9pPr>
          </a:lstStyle>
          <a:p/>
        </p:txBody>
      </p:sp>
      <p:sp>
        <p:nvSpPr>
          <p:cNvPr id="77" name="Google Shape;77;p18"/>
          <p:cNvSpPr txBox="1"/>
          <p:nvPr>
            <p:ph idx="2" type="body"/>
          </p:nvPr>
        </p:nvSpPr>
        <p:spPr>
          <a:xfrm>
            <a:off x="457200" y="1631156"/>
            <a:ext cx="4040100" cy="2963400"/>
          </a:xfrm>
          <a:prstGeom prst="rect">
            <a:avLst/>
          </a:prstGeom>
          <a:noFill/>
          <a:ln>
            <a:noFill/>
          </a:ln>
        </p:spPr>
        <p:txBody>
          <a:bodyPr anchorCtr="0" anchor="t" bIns="45700" lIns="91425" spcFirstLastPara="1" rIns="91425" wrap="square" tIns="45700">
            <a:noAutofit/>
          </a:bodyPr>
          <a:lstStyle>
            <a:lvl1pPr indent="-381000" lvl="0" marL="457200" rtl="0" algn="l">
              <a:spcBef>
                <a:spcPts val="480"/>
              </a:spcBef>
              <a:spcAft>
                <a:spcPts val="0"/>
              </a:spcAft>
              <a:buClr>
                <a:schemeClr val="dk1"/>
              </a:buClr>
              <a:buSzPts val="2400"/>
              <a:buChar char="•"/>
              <a:defRPr sz="2400"/>
            </a:lvl1pPr>
            <a:lvl2pPr indent="-355600" lvl="1" marL="914400" rtl="0" algn="l">
              <a:spcBef>
                <a:spcPts val="400"/>
              </a:spcBef>
              <a:spcAft>
                <a:spcPts val="0"/>
              </a:spcAft>
              <a:buClr>
                <a:schemeClr val="dk1"/>
              </a:buClr>
              <a:buSzPts val="2000"/>
              <a:buChar char="–"/>
              <a:defRPr sz="2000"/>
            </a:lvl2pPr>
            <a:lvl3pPr indent="-342900" lvl="2" marL="1371600" rtl="0" algn="l">
              <a:spcBef>
                <a:spcPts val="360"/>
              </a:spcBef>
              <a:spcAft>
                <a:spcPts val="0"/>
              </a:spcAft>
              <a:buClr>
                <a:schemeClr val="dk1"/>
              </a:buClr>
              <a:buSzPts val="1800"/>
              <a:buChar char="•"/>
              <a:defRPr sz="1800"/>
            </a:lvl3pPr>
            <a:lvl4pPr indent="-330200" lvl="3" marL="1828800" rtl="0" algn="l">
              <a:spcBef>
                <a:spcPts val="320"/>
              </a:spcBef>
              <a:spcAft>
                <a:spcPts val="0"/>
              </a:spcAft>
              <a:buClr>
                <a:schemeClr val="dk1"/>
              </a:buClr>
              <a:buSzPts val="1600"/>
              <a:buChar char="–"/>
              <a:defRPr sz="1600"/>
            </a:lvl4pPr>
            <a:lvl5pPr indent="-330200" lvl="4" marL="2286000" rtl="0" algn="l">
              <a:spcBef>
                <a:spcPts val="320"/>
              </a:spcBef>
              <a:spcAft>
                <a:spcPts val="0"/>
              </a:spcAft>
              <a:buClr>
                <a:schemeClr val="dk1"/>
              </a:buClr>
              <a:buSzPts val="1600"/>
              <a:buChar char="»"/>
              <a:defRPr sz="1600"/>
            </a:lvl5pPr>
            <a:lvl6pPr indent="-330200" lvl="5" marL="2743200" rtl="0" algn="l">
              <a:spcBef>
                <a:spcPts val="320"/>
              </a:spcBef>
              <a:spcAft>
                <a:spcPts val="0"/>
              </a:spcAft>
              <a:buClr>
                <a:schemeClr val="dk1"/>
              </a:buClr>
              <a:buSzPts val="1600"/>
              <a:buChar char="•"/>
              <a:defRPr sz="1600"/>
            </a:lvl6pPr>
            <a:lvl7pPr indent="-330200" lvl="6" marL="3200400" rtl="0" algn="l">
              <a:spcBef>
                <a:spcPts val="320"/>
              </a:spcBef>
              <a:spcAft>
                <a:spcPts val="0"/>
              </a:spcAft>
              <a:buClr>
                <a:schemeClr val="dk1"/>
              </a:buClr>
              <a:buSzPts val="1600"/>
              <a:buChar char="•"/>
              <a:defRPr sz="1600"/>
            </a:lvl7pPr>
            <a:lvl8pPr indent="-330200" lvl="7" marL="3657600" rtl="0" algn="l">
              <a:spcBef>
                <a:spcPts val="320"/>
              </a:spcBef>
              <a:spcAft>
                <a:spcPts val="0"/>
              </a:spcAft>
              <a:buClr>
                <a:schemeClr val="dk1"/>
              </a:buClr>
              <a:buSzPts val="1600"/>
              <a:buChar char="•"/>
              <a:defRPr sz="1600"/>
            </a:lvl8pPr>
            <a:lvl9pPr indent="-330200" lvl="8" marL="4114800" rtl="0" algn="l">
              <a:spcBef>
                <a:spcPts val="320"/>
              </a:spcBef>
              <a:spcAft>
                <a:spcPts val="0"/>
              </a:spcAft>
              <a:buClr>
                <a:schemeClr val="dk1"/>
              </a:buClr>
              <a:buSzPts val="1600"/>
              <a:buChar char="•"/>
              <a:defRPr sz="1600"/>
            </a:lvl9pPr>
          </a:lstStyle>
          <a:p/>
        </p:txBody>
      </p:sp>
      <p:sp>
        <p:nvSpPr>
          <p:cNvPr id="78" name="Google Shape;78;p18"/>
          <p:cNvSpPr txBox="1"/>
          <p:nvPr>
            <p:ph idx="3" type="body"/>
          </p:nvPr>
        </p:nvSpPr>
        <p:spPr>
          <a:xfrm>
            <a:off x="4645025" y="1311232"/>
            <a:ext cx="4041900" cy="319800"/>
          </a:xfrm>
          <a:prstGeom prst="rect">
            <a:avLst/>
          </a:prstGeom>
          <a:noFill/>
          <a:ln>
            <a:noFill/>
          </a:ln>
        </p:spPr>
        <p:txBody>
          <a:bodyPr anchorCtr="0" anchor="b" bIns="45700" lIns="91425" spcFirstLastPara="1" rIns="91425" wrap="square" tIns="45700">
            <a:noAutofit/>
          </a:bodyPr>
          <a:lstStyle>
            <a:lvl1pPr indent="-228600" lvl="0" marL="457200" rtl="0" algn="l">
              <a:spcBef>
                <a:spcPts val="480"/>
              </a:spcBef>
              <a:spcAft>
                <a:spcPts val="0"/>
              </a:spcAft>
              <a:buClr>
                <a:schemeClr val="dk1"/>
              </a:buClr>
              <a:buSzPts val="2400"/>
              <a:buNone/>
              <a:defRPr b="1" sz="2400"/>
            </a:lvl1pPr>
            <a:lvl2pPr indent="-228600" lvl="1" marL="914400" rtl="0" algn="l">
              <a:spcBef>
                <a:spcPts val="400"/>
              </a:spcBef>
              <a:spcAft>
                <a:spcPts val="0"/>
              </a:spcAft>
              <a:buClr>
                <a:schemeClr val="dk1"/>
              </a:buClr>
              <a:buSzPts val="2000"/>
              <a:buNone/>
              <a:defRPr b="1" sz="2000"/>
            </a:lvl2pPr>
            <a:lvl3pPr indent="-228600" lvl="2" marL="1371600" rtl="0" algn="l">
              <a:spcBef>
                <a:spcPts val="360"/>
              </a:spcBef>
              <a:spcAft>
                <a:spcPts val="0"/>
              </a:spcAft>
              <a:buClr>
                <a:schemeClr val="dk1"/>
              </a:buClr>
              <a:buSzPts val="1800"/>
              <a:buNone/>
              <a:defRPr b="1" sz="1800"/>
            </a:lvl3pPr>
            <a:lvl4pPr indent="-228600" lvl="3" marL="1828800" rtl="0" algn="l">
              <a:spcBef>
                <a:spcPts val="320"/>
              </a:spcBef>
              <a:spcAft>
                <a:spcPts val="0"/>
              </a:spcAft>
              <a:buClr>
                <a:schemeClr val="dk1"/>
              </a:buClr>
              <a:buSzPts val="1600"/>
              <a:buNone/>
              <a:defRPr b="1" sz="1600"/>
            </a:lvl4pPr>
            <a:lvl5pPr indent="-228600" lvl="4" marL="2286000" rtl="0" algn="l">
              <a:spcBef>
                <a:spcPts val="320"/>
              </a:spcBef>
              <a:spcAft>
                <a:spcPts val="0"/>
              </a:spcAft>
              <a:buClr>
                <a:schemeClr val="dk1"/>
              </a:buClr>
              <a:buSzPts val="1600"/>
              <a:buNone/>
              <a:defRPr b="1" sz="1600"/>
            </a:lvl5pPr>
            <a:lvl6pPr indent="-228600" lvl="5" marL="2743200" rtl="0" algn="l">
              <a:spcBef>
                <a:spcPts val="320"/>
              </a:spcBef>
              <a:spcAft>
                <a:spcPts val="0"/>
              </a:spcAft>
              <a:buClr>
                <a:schemeClr val="dk1"/>
              </a:buClr>
              <a:buSzPts val="1600"/>
              <a:buNone/>
              <a:defRPr b="1" sz="1600"/>
            </a:lvl6pPr>
            <a:lvl7pPr indent="-228600" lvl="6" marL="3200400" rtl="0" algn="l">
              <a:spcBef>
                <a:spcPts val="320"/>
              </a:spcBef>
              <a:spcAft>
                <a:spcPts val="0"/>
              </a:spcAft>
              <a:buClr>
                <a:schemeClr val="dk1"/>
              </a:buClr>
              <a:buSzPts val="1600"/>
              <a:buNone/>
              <a:defRPr b="1" sz="1600"/>
            </a:lvl7pPr>
            <a:lvl8pPr indent="-228600" lvl="7" marL="3657600" rtl="0" algn="l">
              <a:spcBef>
                <a:spcPts val="320"/>
              </a:spcBef>
              <a:spcAft>
                <a:spcPts val="0"/>
              </a:spcAft>
              <a:buClr>
                <a:schemeClr val="dk1"/>
              </a:buClr>
              <a:buSzPts val="1600"/>
              <a:buNone/>
              <a:defRPr b="1" sz="1600"/>
            </a:lvl8pPr>
            <a:lvl9pPr indent="-228600" lvl="8" marL="4114800" rtl="0" algn="l">
              <a:spcBef>
                <a:spcPts val="320"/>
              </a:spcBef>
              <a:spcAft>
                <a:spcPts val="0"/>
              </a:spcAft>
              <a:buClr>
                <a:schemeClr val="dk1"/>
              </a:buClr>
              <a:buSzPts val="1600"/>
              <a:buNone/>
              <a:defRPr b="1" sz="1600"/>
            </a:lvl9pPr>
          </a:lstStyle>
          <a:p/>
        </p:txBody>
      </p:sp>
      <p:sp>
        <p:nvSpPr>
          <p:cNvPr id="79" name="Google Shape;79;p18"/>
          <p:cNvSpPr txBox="1"/>
          <p:nvPr>
            <p:ph idx="4" type="body"/>
          </p:nvPr>
        </p:nvSpPr>
        <p:spPr>
          <a:xfrm>
            <a:off x="4645025" y="1631156"/>
            <a:ext cx="4041900" cy="2963400"/>
          </a:xfrm>
          <a:prstGeom prst="rect">
            <a:avLst/>
          </a:prstGeom>
          <a:noFill/>
          <a:ln>
            <a:noFill/>
          </a:ln>
        </p:spPr>
        <p:txBody>
          <a:bodyPr anchorCtr="0" anchor="t" bIns="45700" lIns="91425" spcFirstLastPara="1" rIns="91425" wrap="square" tIns="45700">
            <a:noAutofit/>
          </a:bodyPr>
          <a:lstStyle>
            <a:lvl1pPr indent="-381000" lvl="0" marL="457200" rtl="0" algn="l">
              <a:spcBef>
                <a:spcPts val="480"/>
              </a:spcBef>
              <a:spcAft>
                <a:spcPts val="0"/>
              </a:spcAft>
              <a:buClr>
                <a:schemeClr val="dk1"/>
              </a:buClr>
              <a:buSzPts val="2400"/>
              <a:buChar char="•"/>
              <a:defRPr sz="2400"/>
            </a:lvl1pPr>
            <a:lvl2pPr indent="-355600" lvl="1" marL="914400" rtl="0" algn="l">
              <a:spcBef>
                <a:spcPts val="400"/>
              </a:spcBef>
              <a:spcAft>
                <a:spcPts val="0"/>
              </a:spcAft>
              <a:buClr>
                <a:schemeClr val="dk1"/>
              </a:buClr>
              <a:buSzPts val="2000"/>
              <a:buChar char="–"/>
              <a:defRPr sz="2000"/>
            </a:lvl2pPr>
            <a:lvl3pPr indent="-342900" lvl="2" marL="1371600" rtl="0" algn="l">
              <a:spcBef>
                <a:spcPts val="360"/>
              </a:spcBef>
              <a:spcAft>
                <a:spcPts val="0"/>
              </a:spcAft>
              <a:buClr>
                <a:schemeClr val="dk1"/>
              </a:buClr>
              <a:buSzPts val="1800"/>
              <a:buChar char="•"/>
              <a:defRPr sz="1800"/>
            </a:lvl3pPr>
            <a:lvl4pPr indent="-330200" lvl="3" marL="1828800" rtl="0" algn="l">
              <a:spcBef>
                <a:spcPts val="320"/>
              </a:spcBef>
              <a:spcAft>
                <a:spcPts val="0"/>
              </a:spcAft>
              <a:buClr>
                <a:schemeClr val="dk1"/>
              </a:buClr>
              <a:buSzPts val="1600"/>
              <a:buChar char="–"/>
              <a:defRPr sz="1600"/>
            </a:lvl4pPr>
            <a:lvl5pPr indent="-330200" lvl="4" marL="2286000" rtl="0" algn="l">
              <a:spcBef>
                <a:spcPts val="320"/>
              </a:spcBef>
              <a:spcAft>
                <a:spcPts val="0"/>
              </a:spcAft>
              <a:buClr>
                <a:schemeClr val="dk1"/>
              </a:buClr>
              <a:buSzPts val="1600"/>
              <a:buChar char="»"/>
              <a:defRPr sz="1600"/>
            </a:lvl5pPr>
            <a:lvl6pPr indent="-330200" lvl="5" marL="2743200" rtl="0" algn="l">
              <a:spcBef>
                <a:spcPts val="320"/>
              </a:spcBef>
              <a:spcAft>
                <a:spcPts val="0"/>
              </a:spcAft>
              <a:buClr>
                <a:schemeClr val="dk1"/>
              </a:buClr>
              <a:buSzPts val="1600"/>
              <a:buChar char="•"/>
              <a:defRPr sz="1600"/>
            </a:lvl6pPr>
            <a:lvl7pPr indent="-330200" lvl="6" marL="3200400" rtl="0" algn="l">
              <a:spcBef>
                <a:spcPts val="320"/>
              </a:spcBef>
              <a:spcAft>
                <a:spcPts val="0"/>
              </a:spcAft>
              <a:buClr>
                <a:schemeClr val="dk1"/>
              </a:buClr>
              <a:buSzPts val="1600"/>
              <a:buChar char="•"/>
              <a:defRPr sz="1600"/>
            </a:lvl7pPr>
            <a:lvl8pPr indent="-330200" lvl="7" marL="3657600" rtl="0" algn="l">
              <a:spcBef>
                <a:spcPts val="320"/>
              </a:spcBef>
              <a:spcAft>
                <a:spcPts val="0"/>
              </a:spcAft>
              <a:buClr>
                <a:schemeClr val="dk1"/>
              </a:buClr>
              <a:buSzPts val="1600"/>
              <a:buChar char="•"/>
              <a:defRPr sz="1600"/>
            </a:lvl8pPr>
            <a:lvl9pPr indent="-330200" lvl="8" marL="4114800" rtl="0" algn="l">
              <a:spcBef>
                <a:spcPts val="320"/>
              </a:spcBef>
              <a:spcAft>
                <a:spcPts val="0"/>
              </a:spcAft>
              <a:buClr>
                <a:schemeClr val="dk1"/>
              </a:buClr>
              <a:buSzPts val="1600"/>
              <a:buChar char="•"/>
              <a:defRPr sz="1600"/>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80" name="Shape 80"/>
        <p:cNvGrpSpPr/>
        <p:nvPr/>
      </p:nvGrpSpPr>
      <p:grpSpPr>
        <a:xfrm>
          <a:off x="0" y="0"/>
          <a:ext cx="0" cy="0"/>
          <a:chOff x="0" y="0"/>
          <a:chExt cx="0" cy="0"/>
        </a:xfrm>
      </p:grpSpPr>
      <p:sp>
        <p:nvSpPr>
          <p:cNvPr id="81" name="Google Shape;81;p19"/>
          <p:cNvSpPr txBox="1"/>
          <p:nvPr>
            <p:ph type="title"/>
          </p:nvPr>
        </p:nvSpPr>
        <p:spPr>
          <a:xfrm>
            <a:off x="463294" y="771525"/>
            <a:ext cx="8229600" cy="8574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Clr>
                <a:srgbClr val="262626"/>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2" name="Shape 82"/>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83" name="Shape 83"/>
        <p:cNvGrpSpPr/>
        <p:nvPr/>
      </p:nvGrpSpPr>
      <p:grpSpPr>
        <a:xfrm>
          <a:off x="0" y="0"/>
          <a:ext cx="0" cy="0"/>
          <a:chOff x="0" y="0"/>
          <a:chExt cx="0" cy="0"/>
        </a:xfrm>
      </p:grpSpPr>
      <p:sp>
        <p:nvSpPr>
          <p:cNvPr id="84" name="Google Shape;84;p21"/>
          <p:cNvSpPr txBox="1"/>
          <p:nvPr>
            <p:ph type="title"/>
          </p:nvPr>
        </p:nvSpPr>
        <p:spPr>
          <a:xfrm>
            <a:off x="457200" y="834955"/>
            <a:ext cx="3008400" cy="4176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rgbClr val="262626"/>
              </a:buClr>
              <a:buSzPts val="2000"/>
              <a:buFont typeface="Calibri"/>
              <a:buNone/>
              <a:defRPr b="1" sz="20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85" name="Google Shape;85;p21"/>
          <p:cNvSpPr txBox="1"/>
          <p:nvPr>
            <p:ph idx="1" type="body"/>
          </p:nvPr>
        </p:nvSpPr>
        <p:spPr>
          <a:xfrm>
            <a:off x="3575050" y="834956"/>
            <a:ext cx="5111700" cy="3759600"/>
          </a:xfrm>
          <a:prstGeom prst="rect">
            <a:avLst/>
          </a:prstGeom>
          <a:noFill/>
          <a:ln>
            <a:noFill/>
          </a:ln>
        </p:spPr>
        <p:txBody>
          <a:bodyPr anchorCtr="0" anchor="t" bIns="45700" lIns="91425" spcFirstLastPara="1" rIns="91425" wrap="square" tIns="45700">
            <a:noAutofit/>
          </a:bodyPr>
          <a:lstStyle>
            <a:lvl1pPr indent="-431800" lvl="0" marL="457200" rtl="0" algn="l">
              <a:spcBef>
                <a:spcPts val="640"/>
              </a:spcBef>
              <a:spcAft>
                <a:spcPts val="0"/>
              </a:spcAft>
              <a:buClr>
                <a:schemeClr val="dk1"/>
              </a:buClr>
              <a:buSzPts val="3200"/>
              <a:buChar char="•"/>
              <a:defRPr sz="3200"/>
            </a:lvl1pPr>
            <a:lvl2pPr indent="-406400" lvl="1" marL="914400" rtl="0" algn="l">
              <a:spcBef>
                <a:spcPts val="560"/>
              </a:spcBef>
              <a:spcAft>
                <a:spcPts val="0"/>
              </a:spcAft>
              <a:buClr>
                <a:schemeClr val="dk1"/>
              </a:buClr>
              <a:buSzPts val="2800"/>
              <a:buChar char="–"/>
              <a:defRPr sz="2800"/>
            </a:lvl2pPr>
            <a:lvl3pPr indent="-381000" lvl="2" marL="1371600" rtl="0" algn="l">
              <a:spcBef>
                <a:spcPts val="480"/>
              </a:spcBef>
              <a:spcAft>
                <a:spcPts val="0"/>
              </a:spcAft>
              <a:buClr>
                <a:schemeClr val="dk1"/>
              </a:buClr>
              <a:buSzPts val="2400"/>
              <a:buChar char="•"/>
              <a:defRPr sz="2400"/>
            </a:lvl3pPr>
            <a:lvl4pPr indent="-355600" lvl="3" marL="1828800" rtl="0" algn="l">
              <a:spcBef>
                <a:spcPts val="400"/>
              </a:spcBef>
              <a:spcAft>
                <a:spcPts val="0"/>
              </a:spcAft>
              <a:buClr>
                <a:schemeClr val="dk1"/>
              </a:buClr>
              <a:buSzPts val="2000"/>
              <a:buChar char="–"/>
              <a:defRPr sz="2000"/>
            </a:lvl4pPr>
            <a:lvl5pPr indent="-355600" lvl="4" marL="2286000" rtl="0" algn="l">
              <a:spcBef>
                <a:spcPts val="400"/>
              </a:spcBef>
              <a:spcAft>
                <a:spcPts val="0"/>
              </a:spcAft>
              <a:buClr>
                <a:schemeClr val="dk1"/>
              </a:buClr>
              <a:buSzPts val="2000"/>
              <a:buChar char="»"/>
              <a:defRPr sz="2000"/>
            </a:lvl5pPr>
            <a:lvl6pPr indent="-355600" lvl="5" marL="2743200" rtl="0" algn="l">
              <a:spcBef>
                <a:spcPts val="400"/>
              </a:spcBef>
              <a:spcAft>
                <a:spcPts val="0"/>
              </a:spcAft>
              <a:buClr>
                <a:schemeClr val="dk1"/>
              </a:buClr>
              <a:buSzPts val="2000"/>
              <a:buChar char="•"/>
              <a:defRPr sz="2000"/>
            </a:lvl6pPr>
            <a:lvl7pPr indent="-355600" lvl="6" marL="3200400" rtl="0" algn="l">
              <a:spcBef>
                <a:spcPts val="400"/>
              </a:spcBef>
              <a:spcAft>
                <a:spcPts val="0"/>
              </a:spcAft>
              <a:buClr>
                <a:schemeClr val="dk1"/>
              </a:buClr>
              <a:buSzPts val="2000"/>
              <a:buChar char="•"/>
              <a:defRPr sz="2000"/>
            </a:lvl7pPr>
            <a:lvl8pPr indent="-355600" lvl="7" marL="3657600" rtl="0" algn="l">
              <a:spcBef>
                <a:spcPts val="400"/>
              </a:spcBef>
              <a:spcAft>
                <a:spcPts val="0"/>
              </a:spcAft>
              <a:buClr>
                <a:schemeClr val="dk1"/>
              </a:buClr>
              <a:buSzPts val="2000"/>
              <a:buChar char="•"/>
              <a:defRPr sz="2000"/>
            </a:lvl8pPr>
            <a:lvl9pPr indent="-355600" lvl="8" marL="4114800" rtl="0" algn="l">
              <a:spcBef>
                <a:spcPts val="400"/>
              </a:spcBef>
              <a:spcAft>
                <a:spcPts val="0"/>
              </a:spcAft>
              <a:buClr>
                <a:schemeClr val="dk1"/>
              </a:buClr>
              <a:buSzPts val="2000"/>
              <a:buChar char="•"/>
              <a:defRPr sz="2000"/>
            </a:lvl9pPr>
          </a:lstStyle>
          <a:p/>
        </p:txBody>
      </p:sp>
      <p:sp>
        <p:nvSpPr>
          <p:cNvPr id="86" name="Google Shape;86;p21"/>
          <p:cNvSpPr txBox="1"/>
          <p:nvPr>
            <p:ph idx="2" type="body"/>
          </p:nvPr>
        </p:nvSpPr>
        <p:spPr>
          <a:xfrm>
            <a:off x="457200" y="1293593"/>
            <a:ext cx="3008400" cy="3300900"/>
          </a:xfrm>
          <a:prstGeom prst="rect">
            <a:avLst/>
          </a:prstGeom>
          <a:noFill/>
          <a:ln>
            <a:noFill/>
          </a:ln>
        </p:spPr>
        <p:txBody>
          <a:bodyPr anchorCtr="0" anchor="t" bIns="45700" lIns="91425" spcFirstLastPara="1" rIns="91425" wrap="square" tIns="45700">
            <a:noAutofit/>
          </a:bodyPr>
          <a:lstStyle>
            <a:lvl1pPr indent="-228600" lvl="0" marL="457200" rtl="0" algn="l">
              <a:spcBef>
                <a:spcPts val="280"/>
              </a:spcBef>
              <a:spcAft>
                <a:spcPts val="0"/>
              </a:spcAft>
              <a:buClr>
                <a:schemeClr val="dk1"/>
              </a:buClr>
              <a:buSzPts val="1400"/>
              <a:buNone/>
              <a:defRPr sz="1400"/>
            </a:lvl1pPr>
            <a:lvl2pPr indent="-228600" lvl="1" marL="914400" rtl="0" algn="l">
              <a:spcBef>
                <a:spcPts val="240"/>
              </a:spcBef>
              <a:spcAft>
                <a:spcPts val="0"/>
              </a:spcAft>
              <a:buClr>
                <a:schemeClr val="dk1"/>
              </a:buClr>
              <a:buSzPts val="1200"/>
              <a:buNone/>
              <a:defRPr sz="1200"/>
            </a:lvl2pPr>
            <a:lvl3pPr indent="-228600" lvl="2" marL="1371600" rtl="0" algn="l">
              <a:spcBef>
                <a:spcPts val="200"/>
              </a:spcBef>
              <a:spcAft>
                <a:spcPts val="0"/>
              </a:spcAft>
              <a:buClr>
                <a:schemeClr val="dk1"/>
              </a:buClr>
              <a:buSzPts val="1000"/>
              <a:buNone/>
              <a:defRPr sz="1000"/>
            </a:lvl3pPr>
            <a:lvl4pPr indent="-228600" lvl="3" marL="1828800" rtl="0" algn="l">
              <a:spcBef>
                <a:spcPts val="180"/>
              </a:spcBef>
              <a:spcAft>
                <a:spcPts val="0"/>
              </a:spcAft>
              <a:buClr>
                <a:schemeClr val="dk1"/>
              </a:buClr>
              <a:buSzPts val="900"/>
              <a:buNone/>
              <a:defRPr sz="900"/>
            </a:lvl4pPr>
            <a:lvl5pPr indent="-228600" lvl="4" marL="2286000" rtl="0" algn="l">
              <a:spcBef>
                <a:spcPts val="180"/>
              </a:spcBef>
              <a:spcAft>
                <a:spcPts val="0"/>
              </a:spcAft>
              <a:buClr>
                <a:schemeClr val="dk1"/>
              </a:buClr>
              <a:buSzPts val="900"/>
              <a:buNone/>
              <a:defRPr sz="900"/>
            </a:lvl5pPr>
            <a:lvl6pPr indent="-228600" lvl="5" marL="2743200" rtl="0" algn="l">
              <a:spcBef>
                <a:spcPts val="180"/>
              </a:spcBef>
              <a:spcAft>
                <a:spcPts val="0"/>
              </a:spcAft>
              <a:buClr>
                <a:schemeClr val="dk1"/>
              </a:buClr>
              <a:buSzPts val="900"/>
              <a:buNone/>
              <a:defRPr sz="900"/>
            </a:lvl6pPr>
            <a:lvl7pPr indent="-228600" lvl="6" marL="3200400" rtl="0" algn="l">
              <a:spcBef>
                <a:spcPts val="180"/>
              </a:spcBef>
              <a:spcAft>
                <a:spcPts val="0"/>
              </a:spcAft>
              <a:buClr>
                <a:schemeClr val="dk1"/>
              </a:buClr>
              <a:buSzPts val="900"/>
              <a:buNone/>
              <a:defRPr sz="900"/>
            </a:lvl7pPr>
            <a:lvl8pPr indent="-228600" lvl="7" marL="3657600" rtl="0" algn="l">
              <a:spcBef>
                <a:spcPts val="180"/>
              </a:spcBef>
              <a:spcAft>
                <a:spcPts val="0"/>
              </a:spcAft>
              <a:buClr>
                <a:schemeClr val="dk1"/>
              </a:buClr>
              <a:buSzPts val="900"/>
              <a:buNone/>
              <a:defRPr sz="900"/>
            </a:lvl8pPr>
            <a:lvl9pPr indent="-228600" lvl="8" marL="4114800" rtl="0" algn="l">
              <a:spcBef>
                <a:spcPts val="180"/>
              </a:spcBef>
              <a:spcAft>
                <a:spcPts val="0"/>
              </a:spcAft>
              <a:buClr>
                <a:schemeClr val="dk1"/>
              </a:buClr>
              <a:buSzPts val="900"/>
              <a:buNone/>
              <a:defRPr sz="9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87" name="Shape 87"/>
        <p:cNvGrpSpPr/>
        <p:nvPr/>
      </p:nvGrpSpPr>
      <p:grpSpPr>
        <a:xfrm>
          <a:off x="0" y="0"/>
          <a:ext cx="0" cy="0"/>
          <a:chOff x="0" y="0"/>
          <a:chExt cx="0" cy="0"/>
        </a:xfrm>
      </p:grpSpPr>
      <p:sp>
        <p:nvSpPr>
          <p:cNvPr id="88" name="Google Shape;88;p22"/>
          <p:cNvSpPr txBox="1"/>
          <p:nvPr>
            <p:ph type="title"/>
          </p:nvPr>
        </p:nvSpPr>
        <p:spPr>
          <a:xfrm>
            <a:off x="525259" y="3600450"/>
            <a:ext cx="5486400" cy="4251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rgbClr val="262626"/>
              </a:buClr>
              <a:buSzPts val="2000"/>
              <a:buFont typeface="Calibri"/>
              <a:buNone/>
              <a:defRPr b="1" sz="20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89" name="Google Shape;89;p22"/>
          <p:cNvSpPr/>
          <p:nvPr>
            <p:ph idx="2" type="pic"/>
          </p:nvPr>
        </p:nvSpPr>
        <p:spPr>
          <a:xfrm>
            <a:off x="525259" y="881995"/>
            <a:ext cx="8090400" cy="26637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90" name="Google Shape;90;p22"/>
          <p:cNvSpPr txBox="1"/>
          <p:nvPr>
            <p:ph idx="1" type="body"/>
          </p:nvPr>
        </p:nvSpPr>
        <p:spPr>
          <a:xfrm>
            <a:off x="525259" y="4025503"/>
            <a:ext cx="5486400" cy="603600"/>
          </a:xfrm>
          <a:prstGeom prst="rect">
            <a:avLst/>
          </a:prstGeom>
          <a:noFill/>
          <a:ln>
            <a:noFill/>
          </a:ln>
        </p:spPr>
        <p:txBody>
          <a:bodyPr anchorCtr="0" anchor="t" bIns="45700" lIns="91425" spcFirstLastPara="1" rIns="91425" wrap="square" tIns="45700">
            <a:noAutofit/>
          </a:bodyPr>
          <a:lstStyle>
            <a:lvl1pPr indent="-228600" lvl="0" marL="457200" rtl="0" algn="l">
              <a:spcBef>
                <a:spcPts val="280"/>
              </a:spcBef>
              <a:spcAft>
                <a:spcPts val="0"/>
              </a:spcAft>
              <a:buClr>
                <a:schemeClr val="dk1"/>
              </a:buClr>
              <a:buSzPts val="1400"/>
              <a:buNone/>
              <a:defRPr sz="1400"/>
            </a:lvl1pPr>
            <a:lvl2pPr indent="-228600" lvl="1" marL="914400" rtl="0" algn="l">
              <a:spcBef>
                <a:spcPts val="240"/>
              </a:spcBef>
              <a:spcAft>
                <a:spcPts val="0"/>
              </a:spcAft>
              <a:buClr>
                <a:schemeClr val="dk1"/>
              </a:buClr>
              <a:buSzPts val="1200"/>
              <a:buNone/>
              <a:defRPr sz="1200"/>
            </a:lvl2pPr>
            <a:lvl3pPr indent="-228600" lvl="2" marL="1371600" rtl="0" algn="l">
              <a:spcBef>
                <a:spcPts val="200"/>
              </a:spcBef>
              <a:spcAft>
                <a:spcPts val="0"/>
              </a:spcAft>
              <a:buClr>
                <a:schemeClr val="dk1"/>
              </a:buClr>
              <a:buSzPts val="1000"/>
              <a:buNone/>
              <a:defRPr sz="1000"/>
            </a:lvl3pPr>
            <a:lvl4pPr indent="-228600" lvl="3" marL="1828800" rtl="0" algn="l">
              <a:spcBef>
                <a:spcPts val="180"/>
              </a:spcBef>
              <a:spcAft>
                <a:spcPts val="0"/>
              </a:spcAft>
              <a:buClr>
                <a:schemeClr val="dk1"/>
              </a:buClr>
              <a:buSzPts val="900"/>
              <a:buNone/>
              <a:defRPr sz="900"/>
            </a:lvl4pPr>
            <a:lvl5pPr indent="-228600" lvl="4" marL="2286000" rtl="0" algn="l">
              <a:spcBef>
                <a:spcPts val="180"/>
              </a:spcBef>
              <a:spcAft>
                <a:spcPts val="0"/>
              </a:spcAft>
              <a:buClr>
                <a:schemeClr val="dk1"/>
              </a:buClr>
              <a:buSzPts val="900"/>
              <a:buNone/>
              <a:defRPr sz="900"/>
            </a:lvl5pPr>
            <a:lvl6pPr indent="-228600" lvl="5" marL="2743200" rtl="0" algn="l">
              <a:spcBef>
                <a:spcPts val="180"/>
              </a:spcBef>
              <a:spcAft>
                <a:spcPts val="0"/>
              </a:spcAft>
              <a:buClr>
                <a:schemeClr val="dk1"/>
              </a:buClr>
              <a:buSzPts val="900"/>
              <a:buNone/>
              <a:defRPr sz="900"/>
            </a:lvl6pPr>
            <a:lvl7pPr indent="-228600" lvl="6" marL="3200400" rtl="0" algn="l">
              <a:spcBef>
                <a:spcPts val="180"/>
              </a:spcBef>
              <a:spcAft>
                <a:spcPts val="0"/>
              </a:spcAft>
              <a:buClr>
                <a:schemeClr val="dk1"/>
              </a:buClr>
              <a:buSzPts val="900"/>
              <a:buNone/>
              <a:defRPr sz="900"/>
            </a:lvl7pPr>
            <a:lvl8pPr indent="-228600" lvl="7" marL="3657600" rtl="0" algn="l">
              <a:spcBef>
                <a:spcPts val="180"/>
              </a:spcBef>
              <a:spcAft>
                <a:spcPts val="0"/>
              </a:spcAft>
              <a:buClr>
                <a:schemeClr val="dk1"/>
              </a:buClr>
              <a:buSzPts val="900"/>
              <a:buNone/>
              <a:defRPr sz="900"/>
            </a:lvl8pPr>
            <a:lvl9pPr indent="-228600" lvl="8" marL="4114800" rtl="0" algn="l">
              <a:spcBef>
                <a:spcPts val="180"/>
              </a:spcBef>
              <a:spcAft>
                <a:spcPts val="0"/>
              </a:spcAft>
              <a:buClr>
                <a:schemeClr val="dk1"/>
              </a:buClr>
              <a:buSzPts val="900"/>
              <a:buNone/>
              <a:defRPr sz="900"/>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91" name="Shape 91"/>
        <p:cNvGrpSpPr/>
        <p:nvPr/>
      </p:nvGrpSpPr>
      <p:grpSpPr>
        <a:xfrm>
          <a:off x="0" y="0"/>
          <a:ext cx="0" cy="0"/>
          <a:chOff x="0" y="0"/>
          <a:chExt cx="0" cy="0"/>
        </a:xfrm>
      </p:grpSpPr>
      <p:sp>
        <p:nvSpPr>
          <p:cNvPr id="92" name="Google Shape;92;p23"/>
          <p:cNvSpPr txBox="1"/>
          <p:nvPr>
            <p:ph type="title"/>
          </p:nvPr>
        </p:nvSpPr>
        <p:spPr>
          <a:xfrm>
            <a:off x="463294" y="771525"/>
            <a:ext cx="8229600" cy="8574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Clr>
                <a:srgbClr val="262626"/>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93" name="Google Shape;93;p23"/>
          <p:cNvSpPr txBox="1"/>
          <p:nvPr>
            <p:ph idx="1" type="body"/>
          </p:nvPr>
        </p:nvSpPr>
        <p:spPr>
          <a:xfrm rot="5400000">
            <a:off x="3139050" y="-953140"/>
            <a:ext cx="2865900" cy="8229600"/>
          </a:xfrm>
          <a:prstGeom prst="rect">
            <a:avLst/>
          </a:prstGeom>
          <a:noFill/>
          <a:ln>
            <a:noFill/>
          </a:ln>
        </p:spPr>
        <p:txBody>
          <a:bodyPr anchorCtr="0" anchor="t" bIns="45700" lIns="91425" spcFirstLastPara="1" rIns="91425" wrap="square" tIns="45700">
            <a:noAutofit/>
          </a:bodyPr>
          <a:lstStyle>
            <a:lvl1pPr indent="-342900" lvl="0" marL="457200" rtl="0" algn="l">
              <a:spcBef>
                <a:spcPts val="360"/>
              </a:spcBef>
              <a:spcAft>
                <a:spcPts val="0"/>
              </a:spcAft>
              <a:buClr>
                <a:schemeClr val="dk1"/>
              </a:buClr>
              <a:buSzPts val="1800"/>
              <a:buChar char="•"/>
              <a:defRPr/>
            </a:lvl1pPr>
            <a:lvl2pPr indent="-342900" lvl="1" marL="914400" rtl="0" algn="l">
              <a:spcBef>
                <a:spcPts val="360"/>
              </a:spcBef>
              <a:spcAft>
                <a:spcPts val="0"/>
              </a:spcAft>
              <a:buClr>
                <a:schemeClr val="dk1"/>
              </a:buClr>
              <a:buSzPts val="1800"/>
              <a:buChar char="–"/>
              <a:defRPr/>
            </a:lvl2pPr>
            <a:lvl3pPr indent="-342900" lvl="2" marL="1371600" rtl="0" algn="l">
              <a:spcBef>
                <a:spcPts val="360"/>
              </a:spcBef>
              <a:spcAft>
                <a:spcPts val="0"/>
              </a:spcAft>
              <a:buClr>
                <a:schemeClr val="dk1"/>
              </a:buClr>
              <a:buSzPts val="1800"/>
              <a:buChar char="•"/>
              <a:defRPr/>
            </a:lvl3pPr>
            <a:lvl4pPr indent="-342900" lvl="3" marL="1828800" rtl="0" algn="l">
              <a:spcBef>
                <a:spcPts val="360"/>
              </a:spcBef>
              <a:spcAft>
                <a:spcPts val="0"/>
              </a:spcAft>
              <a:buClr>
                <a:schemeClr val="dk1"/>
              </a:buClr>
              <a:buSzPts val="1800"/>
              <a:buChar char="–"/>
              <a:defRPr/>
            </a:lvl4pPr>
            <a:lvl5pPr indent="-342900" lvl="4" marL="2286000" rtl="0" algn="l">
              <a:spcBef>
                <a:spcPts val="360"/>
              </a:spcBef>
              <a:spcAft>
                <a:spcPts val="0"/>
              </a:spcAft>
              <a:buClr>
                <a:schemeClr val="dk1"/>
              </a:buClr>
              <a:buSzPts val="1800"/>
              <a:buChar char="»"/>
              <a:defRPr/>
            </a:lvl5pPr>
            <a:lvl6pPr indent="-342900" lvl="5" marL="2743200" rtl="0" algn="l">
              <a:spcBef>
                <a:spcPts val="360"/>
              </a:spcBef>
              <a:spcAft>
                <a:spcPts val="0"/>
              </a:spcAft>
              <a:buClr>
                <a:schemeClr val="dk1"/>
              </a:buClr>
              <a:buSzPts val="1800"/>
              <a:buChar char="•"/>
              <a:defRPr/>
            </a:lvl6pPr>
            <a:lvl7pPr indent="-342900" lvl="6" marL="3200400" rtl="0" algn="l">
              <a:spcBef>
                <a:spcPts val="360"/>
              </a:spcBef>
              <a:spcAft>
                <a:spcPts val="0"/>
              </a:spcAft>
              <a:buClr>
                <a:schemeClr val="dk1"/>
              </a:buClr>
              <a:buSzPts val="1800"/>
              <a:buChar char="•"/>
              <a:defRPr/>
            </a:lvl7pPr>
            <a:lvl8pPr indent="-342900" lvl="7" marL="3657600" rtl="0" algn="l">
              <a:spcBef>
                <a:spcPts val="360"/>
              </a:spcBef>
              <a:spcAft>
                <a:spcPts val="0"/>
              </a:spcAft>
              <a:buClr>
                <a:schemeClr val="dk1"/>
              </a:buClr>
              <a:buSzPts val="1800"/>
              <a:buChar char="•"/>
              <a:defRPr/>
            </a:lvl8pPr>
            <a:lvl9pPr indent="-342900" lvl="8" marL="4114800" rtl="0" algn="l">
              <a:spcBef>
                <a:spcPts val="360"/>
              </a:spcBef>
              <a:spcAft>
                <a:spcPts val="0"/>
              </a:spcAft>
              <a:buClr>
                <a:schemeClr val="dk1"/>
              </a:buClr>
              <a:buSzPts val="1800"/>
              <a:buChar char="•"/>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94" name="Shape 94"/>
        <p:cNvGrpSpPr/>
        <p:nvPr/>
      </p:nvGrpSpPr>
      <p:grpSpPr>
        <a:xfrm>
          <a:off x="0" y="0"/>
          <a:ext cx="0" cy="0"/>
          <a:chOff x="0" y="0"/>
          <a:chExt cx="0" cy="0"/>
        </a:xfrm>
      </p:grpSpPr>
      <p:sp>
        <p:nvSpPr>
          <p:cNvPr id="95" name="Google Shape;95;p24"/>
          <p:cNvSpPr txBox="1"/>
          <p:nvPr>
            <p:ph type="title"/>
          </p:nvPr>
        </p:nvSpPr>
        <p:spPr>
          <a:xfrm rot="5400000">
            <a:off x="5793000" y="1700755"/>
            <a:ext cx="3730200" cy="20574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Clr>
                <a:srgbClr val="262626"/>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96" name="Google Shape;96;p24"/>
          <p:cNvSpPr txBox="1"/>
          <p:nvPr>
            <p:ph idx="1" type="body"/>
          </p:nvPr>
        </p:nvSpPr>
        <p:spPr>
          <a:xfrm rot="5400000">
            <a:off x="1602000" y="-280445"/>
            <a:ext cx="3730200" cy="6019800"/>
          </a:xfrm>
          <a:prstGeom prst="rect">
            <a:avLst/>
          </a:prstGeom>
          <a:noFill/>
          <a:ln>
            <a:noFill/>
          </a:ln>
        </p:spPr>
        <p:txBody>
          <a:bodyPr anchorCtr="0" anchor="t" bIns="45700" lIns="91425" spcFirstLastPara="1" rIns="91425" wrap="square" tIns="45700">
            <a:noAutofit/>
          </a:bodyPr>
          <a:lstStyle>
            <a:lvl1pPr indent="-342900" lvl="0" marL="457200" rtl="0" algn="l">
              <a:spcBef>
                <a:spcPts val="360"/>
              </a:spcBef>
              <a:spcAft>
                <a:spcPts val="0"/>
              </a:spcAft>
              <a:buClr>
                <a:schemeClr val="dk1"/>
              </a:buClr>
              <a:buSzPts val="1800"/>
              <a:buChar char="•"/>
              <a:defRPr/>
            </a:lvl1pPr>
            <a:lvl2pPr indent="-342900" lvl="1" marL="914400" rtl="0" algn="l">
              <a:spcBef>
                <a:spcPts val="360"/>
              </a:spcBef>
              <a:spcAft>
                <a:spcPts val="0"/>
              </a:spcAft>
              <a:buClr>
                <a:schemeClr val="dk1"/>
              </a:buClr>
              <a:buSzPts val="1800"/>
              <a:buChar char="–"/>
              <a:defRPr/>
            </a:lvl2pPr>
            <a:lvl3pPr indent="-342900" lvl="2" marL="1371600" rtl="0" algn="l">
              <a:spcBef>
                <a:spcPts val="360"/>
              </a:spcBef>
              <a:spcAft>
                <a:spcPts val="0"/>
              </a:spcAft>
              <a:buClr>
                <a:schemeClr val="dk1"/>
              </a:buClr>
              <a:buSzPts val="1800"/>
              <a:buChar char="•"/>
              <a:defRPr/>
            </a:lvl3pPr>
            <a:lvl4pPr indent="-342900" lvl="3" marL="1828800" rtl="0" algn="l">
              <a:spcBef>
                <a:spcPts val="360"/>
              </a:spcBef>
              <a:spcAft>
                <a:spcPts val="0"/>
              </a:spcAft>
              <a:buClr>
                <a:schemeClr val="dk1"/>
              </a:buClr>
              <a:buSzPts val="1800"/>
              <a:buChar char="–"/>
              <a:defRPr/>
            </a:lvl4pPr>
            <a:lvl5pPr indent="-342900" lvl="4" marL="2286000" rtl="0" algn="l">
              <a:spcBef>
                <a:spcPts val="360"/>
              </a:spcBef>
              <a:spcAft>
                <a:spcPts val="0"/>
              </a:spcAft>
              <a:buClr>
                <a:schemeClr val="dk1"/>
              </a:buClr>
              <a:buSzPts val="1800"/>
              <a:buChar char="»"/>
              <a:defRPr/>
            </a:lvl5pPr>
            <a:lvl6pPr indent="-342900" lvl="5" marL="2743200" rtl="0" algn="l">
              <a:spcBef>
                <a:spcPts val="360"/>
              </a:spcBef>
              <a:spcAft>
                <a:spcPts val="0"/>
              </a:spcAft>
              <a:buClr>
                <a:schemeClr val="dk1"/>
              </a:buClr>
              <a:buSzPts val="1800"/>
              <a:buChar char="•"/>
              <a:defRPr/>
            </a:lvl6pPr>
            <a:lvl7pPr indent="-342900" lvl="6" marL="3200400" rtl="0" algn="l">
              <a:spcBef>
                <a:spcPts val="360"/>
              </a:spcBef>
              <a:spcAft>
                <a:spcPts val="0"/>
              </a:spcAft>
              <a:buClr>
                <a:schemeClr val="dk1"/>
              </a:buClr>
              <a:buSzPts val="1800"/>
              <a:buChar char="•"/>
              <a:defRPr/>
            </a:lvl7pPr>
            <a:lvl8pPr indent="-342900" lvl="7" marL="3657600" rtl="0" algn="l">
              <a:spcBef>
                <a:spcPts val="360"/>
              </a:spcBef>
              <a:spcAft>
                <a:spcPts val="0"/>
              </a:spcAft>
              <a:buClr>
                <a:schemeClr val="dk1"/>
              </a:buClr>
              <a:buSzPts val="1800"/>
              <a:buChar char="•"/>
              <a:defRPr/>
            </a:lvl8pPr>
            <a:lvl9pPr indent="-342900" lvl="8" marL="4114800" rtl="0" algn="l">
              <a:spcBef>
                <a:spcPts val="360"/>
              </a:spcBef>
              <a:spcAft>
                <a:spcPts val="0"/>
              </a:spcAft>
              <a:buClr>
                <a:schemeClr val="dk1"/>
              </a:buClr>
              <a:buSzPts val="18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9.xml"/><Relationship Id="rId10" Type="http://schemas.openxmlformats.org/officeDocument/2006/relationships/slideLayout" Target="../slideLayouts/slideLayout18.xml"/><Relationship Id="rId13" Type="http://schemas.openxmlformats.org/officeDocument/2006/relationships/slideLayout" Target="../slideLayouts/slideLayout21.xml"/><Relationship Id="rId12" Type="http://schemas.openxmlformats.org/officeDocument/2006/relationships/slideLayout" Target="../slideLayouts/slideLayout20.xml"/><Relationship Id="rId1" Type="http://schemas.openxmlformats.org/officeDocument/2006/relationships/image" Target="../media/image1.jpg"/><Relationship Id="rId2" Type="http://schemas.openxmlformats.org/officeDocument/2006/relationships/image" Target="../media/image2.png"/><Relationship Id="rId3" Type="http://schemas.openxmlformats.org/officeDocument/2006/relationships/image" Target="../media/image19.png"/><Relationship Id="rId4" Type="http://schemas.openxmlformats.org/officeDocument/2006/relationships/slideLayout" Target="../slideLayouts/slideLayout12.xml"/><Relationship Id="rId9" Type="http://schemas.openxmlformats.org/officeDocument/2006/relationships/slideLayout" Target="../slideLayouts/slideLayout17.xml"/><Relationship Id="rId15" Type="http://schemas.openxmlformats.org/officeDocument/2006/relationships/theme" Target="../theme/theme1.xml"/><Relationship Id="rId14" Type="http://schemas.openxmlformats.org/officeDocument/2006/relationships/slideLayout" Target="../slideLayouts/slideLayout22.xml"/><Relationship Id="rId5" Type="http://schemas.openxmlformats.org/officeDocument/2006/relationships/slideLayout" Target="../slideLayouts/slideLayout13.xml"/><Relationship Id="rId6" Type="http://schemas.openxmlformats.org/officeDocument/2006/relationships/slideLayout" Target="../slideLayouts/slideLayout14.xml"/><Relationship Id="rId7" Type="http://schemas.openxmlformats.org/officeDocument/2006/relationships/slideLayout" Target="../slideLayouts/slideLayout15.xml"/><Relationship Id="rId8"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cxnSp>
        <p:nvCxnSpPr>
          <p:cNvPr id="51" name="Google Shape;51;p13"/>
          <p:cNvCxnSpPr/>
          <p:nvPr/>
        </p:nvCxnSpPr>
        <p:spPr>
          <a:xfrm flipH="1">
            <a:off x="-2144650" y="217052"/>
            <a:ext cx="3423000" cy="4390500"/>
          </a:xfrm>
          <a:prstGeom prst="straightConnector1">
            <a:avLst/>
          </a:prstGeom>
          <a:noFill/>
          <a:ln cap="flat" cmpd="sng" w="9525">
            <a:solidFill>
              <a:srgbClr val="BFBFBF"/>
            </a:solidFill>
            <a:prstDash val="solid"/>
            <a:round/>
            <a:headEnd len="sm" w="sm" type="none"/>
            <a:tailEnd len="sm" w="sm" type="none"/>
          </a:ln>
        </p:spPr>
      </p:cxnSp>
      <p:pic>
        <p:nvPicPr>
          <p:cNvPr id="52" name="Google Shape;52;p13"/>
          <p:cNvPicPr preferRelativeResize="0"/>
          <p:nvPr/>
        </p:nvPicPr>
        <p:blipFill rotWithShape="1">
          <a:blip r:embed="rId1">
            <a:alphaModFix/>
          </a:blip>
          <a:srcRect b="0" l="0" r="0" t="0"/>
          <a:stretch/>
        </p:blipFill>
        <p:spPr>
          <a:xfrm>
            <a:off x="3272008" y="-9656"/>
            <a:ext cx="5746061" cy="5403624"/>
          </a:xfrm>
          <a:prstGeom prst="rect">
            <a:avLst/>
          </a:prstGeom>
          <a:noFill/>
          <a:ln>
            <a:noFill/>
          </a:ln>
        </p:spPr>
      </p:pic>
      <p:sp>
        <p:nvSpPr>
          <p:cNvPr id="53" name="Google Shape;53;p13"/>
          <p:cNvSpPr/>
          <p:nvPr/>
        </p:nvSpPr>
        <p:spPr>
          <a:xfrm>
            <a:off x="0" y="0"/>
            <a:ext cx="9144000" cy="815700"/>
          </a:xfrm>
          <a:prstGeom prst="rect">
            <a:avLst/>
          </a:prstGeom>
          <a:solidFill>
            <a:srgbClr val="660066"/>
          </a:solidFill>
          <a:ln>
            <a:noFill/>
          </a:ln>
          <a:effectLst>
            <a:outerShdw blurRad="40000" rotWithShape="0" dir="5400000" dist="23000">
              <a:srgbClr val="000000">
                <a:alpha val="349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31859C"/>
              </a:solidFill>
              <a:latin typeface="Calibri"/>
              <a:ea typeface="Calibri"/>
              <a:cs typeface="Calibri"/>
              <a:sym typeface="Calibri"/>
            </a:endParaRPr>
          </a:p>
        </p:txBody>
      </p:sp>
      <p:pic>
        <p:nvPicPr>
          <p:cNvPr descr="EMCC_white_H.png" id="54" name="Google Shape;54;p13"/>
          <p:cNvPicPr preferRelativeResize="0"/>
          <p:nvPr/>
        </p:nvPicPr>
        <p:blipFill rotWithShape="1">
          <a:blip r:embed="rId2">
            <a:alphaModFix/>
          </a:blip>
          <a:srcRect b="0" l="0" r="0" t="0"/>
          <a:stretch/>
        </p:blipFill>
        <p:spPr>
          <a:xfrm>
            <a:off x="381516" y="158635"/>
            <a:ext cx="2066619" cy="501833"/>
          </a:xfrm>
          <a:prstGeom prst="rect">
            <a:avLst/>
          </a:prstGeom>
          <a:noFill/>
          <a:ln>
            <a:noFill/>
          </a:ln>
        </p:spPr>
      </p:pic>
      <p:sp>
        <p:nvSpPr>
          <p:cNvPr id="55" name="Google Shape;55;p13"/>
          <p:cNvSpPr txBox="1"/>
          <p:nvPr>
            <p:ph type="title"/>
          </p:nvPr>
        </p:nvSpPr>
        <p:spPr>
          <a:xfrm>
            <a:off x="463294" y="771525"/>
            <a:ext cx="8229600" cy="8574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Clr>
                <a:srgbClr val="262626"/>
              </a:buClr>
              <a:buSzPts val="4000"/>
              <a:buFont typeface="Calibri"/>
              <a:buNone/>
              <a:defRPr b="1" i="0" sz="4000" u="none" cap="none" strike="noStrike">
                <a:solidFill>
                  <a:srgbClr val="262626"/>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p:txBody>
      </p:sp>
      <p:sp>
        <p:nvSpPr>
          <p:cNvPr id="56" name="Google Shape;56;p13"/>
          <p:cNvSpPr txBox="1"/>
          <p:nvPr>
            <p:ph idx="1" type="body"/>
          </p:nvPr>
        </p:nvSpPr>
        <p:spPr>
          <a:xfrm>
            <a:off x="457200" y="1728710"/>
            <a:ext cx="8229600" cy="2865900"/>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57" name="Google Shape;57;p13"/>
          <p:cNvSpPr/>
          <p:nvPr/>
        </p:nvSpPr>
        <p:spPr>
          <a:xfrm>
            <a:off x="0" y="763824"/>
            <a:ext cx="9144000" cy="51900"/>
          </a:xfrm>
          <a:prstGeom prst="rect">
            <a:avLst/>
          </a:prstGeom>
          <a:solidFill>
            <a:srgbClr val="0F243E"/>
          </a:solidFill>
          <a:ln>
            <a:noFill/>
          </a:ln>
          <a:effectLst>
            <a:outerShdw blurRad="40000" rotWithShape="0" dir="5400000" dist="23000">
              <a:srgbClr val="000000">
                <a:alpha val="349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whitelogos.png" id="58" name="Google Shape;58;p13"/>
          <p:cNvPicPr preferRelativeResize="0"/>
          <p:nvPr/>
        </p:nvPicPr>
        <p:blipFill rotWithShape="1">
          <a:blip r:embed="rId3">
            <a:alphaModFix amt="52000"/>
          </a:blip>
          <a:srcRect b="0" l="0" r="0" t="0"/>
          <a:stretch/>
        </p:blipFill>
        <p:spPr>
          <a:xfrm>
            <a:off x="5004074" y="284258"/>
            <a:ext cx="2850353" cy="237944"/>
          </a:xfrm>
          <a:prstGeom prst="rect">
            <a:avLst/>
          </a:prstGeom>
          <a:noFill/>
          <a:ln>
            <a:noFill/>
          </a:ln>
        </p:spPr>
      </p:pic>
      <p:sp>
        <p:nvSpPr>
          <p:cNvPr id="59" name="Google Shape;59;p13"/>
          <p:cNvSpPr txBox="1"/>
          <p:nvPr/>
        </p:nvSpPr>
        <p:spPr>
          <a:xfrm>
            <a:off x="165632" y="4774984"/>
            <a:ext cx="8833200" cy="2307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 sz="900" u="none" cap="none" strike="noStrike">
                <a:solidFill>
                  <a:srgbClr val="660066"/>
                </a:solidFill>
                <a:latin typeface="Open Sans"/>
                <a:ea typeface="Open Sans"/>
                <a:cs typeface="Open Sans"/>
                <a:sym typeface="Open Sans"/>
              </a:rPr>
              <a:t>www.estrellamountain.edu</a:t>
            </a:r>
            <a:r>
              <a:rPr b="0" i="0" lang="en" sz="1400" u="none" cap="none" strike="noStrike">
                <a:solidFill>
                  <a:srgbClr val="1A8381"/>
                </a:solidFill>
                <a:latin typeface="Open Sans"/>
                <a:ea typeface="Open Sans"/>
                <a:cs typeface="Open Sans"/>
                <a:sym typeface="Open Sans"/>
              </a:rPr>
              <a:t> </a:t>
            </a:r>
            <a:r>
              <a:rPr b="0" i="0" lang="en" sz="1400" u="none" cap="none" strike="noStrike">
                <a:solidFill>
                  <a:srgbClr val="7F7F7F"/>
                </a:solidFill>
                <a:latin typeface="Open Sans"/>
                <a:ea typeface="Open Sans"/>
                <a:cs typeface="Open Sans"/>
                <a:sym typeface="Open Sans"/>
              </a:rPr>
              <a:t> </a:t>
            </a:r>
            <a:r>
              <a:rPr b="0" i="0" lang="en" sz="1200" u="none" cap="none" strike="noStrike">
                <a:solidFill>
                  <a:srgbClr val="7F7F7F"/>
                </a:solidFill>
                <a:latin typeface="Open Sans"/>
                <a:ea typeface="Open Sans"/>
                <a:cs typeface="Open Sans"/>
                <a:sym typeface="Open Sans"/>
              </a:rPr>
              <a:t>|</a:t>
            </a:r>
            <a:r>
              <a:rPr b="0" i="0" lang="en" sz="600" u="none" cap="none" strike="noStrike">
                <a:solidFill>
                  <a:srgbClr val="7F7F7F"/>
                </a:solidFill>
                <a:latin typeface="Open Sans"/>
                <a:ea typeface="Open Sans"/>
                <a:cs typeface="Open Sans"/>
                <a:sym typeface="Open Sans"/>
              </a:rPr>
              <a:t> </a:t>
            </a:r>
            <a:r>
              <a:rPr b="0" i="0" lang="en" sz="650" u="none" cap="none" strike="noStrike">
                <a:solidFill>
                  <a:srgbClr val="7F7F7F"/>
                </a:solidFill>
                <a:latin typeface="Open Sans"/>
                <a:ea typeface="Open Sans"/>
                <a:cs typeface="Open Sans"/>
                <a:sym typeface="Open Sans"/>
              </a:rPr>
              <a:t>Chandler-Gilbert  |  Estrella Mountain  |  GateWay  |  Glendale  |  Maricopa Corporate College  |  Mesa  |  Paradise Valley  |  Phoenix  | Rio Salado  | Scottsdale  |  South Mountain  </a:t>
            </a:r>
            <a:endParaRPr sz="650">
              <a:solidFill>
                <a:srgbClr val="7F7F7F"/>
              </a:solidFill>
              <a:latin typeface="Open Sans"/>
              <a:ea typeface="Open Sans"/>
              <a:cs typeface="Open Sans"/>
              <a:sym typeface="Open Sans"/>
            </a:endParaRPr>
          </a:p>
        </p:txBody>
      </p:sp>
      <p:cxnSp>
        <p:nvCxnSpPr>
          <p:cNvPr id="60" name="Google Shape;60;p13"/>
          <p:cNvCxnSpPr/>
          <p:nvPr/>
        </p:nvCxnSpPr>
        <p:spPr>
          <a:xfrm flipH="1">
            <a:off x="7258209" y="384517"/>
            <a:ext cx="3423000" cy="4390500"/>
          </a:xfrm>
          <a:prstGeom prst="straightConnector1">
            <a:avLst/>
          </a:prstGeom>
          <a:noFill/>
          <a:ln cap="flat" cmpd="sng" w="9525">
            <a:solidFill>
              <a:srgbClr val="BFBFBF"/>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 id="2147483668" r:id="rId13"/>
    <p:sldLayoutId id="2147483669" r:id="rId1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 Id="rId3"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 Id="rId3"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 Id="rId3"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 Id="rId3" Type="http://schemas.openxmlformats.org/officeDocument/2006/relationships/image" Target="../media/image1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 Id="rId3"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Relationship Id="rId3" Type="http://schemas.openxmlformats.org/officeDocument/2006/relationships/hyperlink" Target="https://docs.google.com/document/d/17ee3SM28D_VQd78KzcPiw7GUW-JPvct_TPSX1lPM_NU/edit?usp=sharing"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Relationship Id="rId3" Type="http://schemas.openxmlformats.org/officeDocument/2006/relationships/hyperlink" Target="https://docs.google.com/document/d/1xaaDRF1rZ9c0nB88utl4RAEIFM5C2faQ/edit?usp=sharing&amp;ouid=102458148553738909187&amp;rtpof=true&amp;sd=tru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1.xml"/><Relationship Id="rId3" Type="http://schemas.openxmlformats.org/officeDocument/2006/relationships/image" Target="../media/image9.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2.xml"/><Relationship Id="rId3" Type="http://schemas.openxmlformats.org/officeDocument/2006/relationships/image" Target="../media/image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3.xml"/><Relationship Id="rId3" Type="http://schemas.openxmlformats.org/officeDocument/2006/relationships/image" Target="../media/image20.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4.xml"/><Relationship Id="rId3" Type="http://schemas.openxmlformats.org/officeDocument/2006/relationships/image" Target="../media/image17.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5.xml"/><Relationship Id="rId3" Type="http://schemas.openxmlformats.org/officeDocument/2006/relationships/image" Target="../media/image15.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6.xml"/><Relationship Id="rId3" Type="http://schemas.openxmlformats.org/officeDocument/2006/relationships/image" Target="../media/image14.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7.xml"/><Relationship Id="rId3" Type="http://schemas.openxmlformats.org/officeDocument/2006/relationships/image" Target="../media/image1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8.xml"/><Relationship Id="rId3" Type="http://schemas.openxmlformats.org/officeDocument/2006/relationships/image" Target="../media/image18.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9.xml"/><Relationship Id="rId3" Type="http://schemas.openxmlformats.org/officeDocument/2006/relationships/image" Target="../media/image2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4.xml"/><Relationship Id="rId3" Type="http://schemas.openxmlformats.org/officeDocument/2006/relationships/hyperlink" Target="https://docs.google.com/spreadsheets/d/1qdz-d9LW1ORwJMOrfPsSXfkKycOS3aSEEOUlT6nRMuQ/edit?usp=sharing" TargetMode="External"/><Relationship Id="rId4" Type="http://schemas.openxmlformats.org/officeDocument/2006/relationships/hyperlink" Target="https://docs.google.com/forms/d/e/1FAIpQLScHT6d4ny39RHJ8f6ShkE4sudcql0Mh0cov_tQFn9IGyjLxDw/viewform?usp=sf_link" TargetMode="External"/><Relationship Id="rId5" Type="http://schemas.openxmlformats.org/officeDocument/2006/relationships/hyperlink" Target="https://docs.google.com/forms/d/e/1FAIpQLSeLFT1xphfDcAx95yLLmEo1424Vh0noeQi4w-U2FNY7wcsb0w/viewform?usp=sf_link" TargetMode="External"/><Relationship Id="rId6" Type="http://schemas.openxmlformats.org/officeDocument/2006/relationships/hyperlink" Target="https://sites.google.com/estrellamountain.edu/student-assessment-committee/home/learning-outcomes-overview/institutional-learning-outcome?authuser=0" TargetMode="External"/><Relationship Id="rId7" Type="http://schemas.openxmlformats.org/officeDocument/2006/relationships/hyperlink" Target="https://docs.google.com/spreadsheets/d/1PpYni6_pWhEfZzmBhzfP64xcSksh87X77zmxDWgoEjs/edit?usp=sharing" TargetMode="External"/><Relationship Id="rId8" Type="http://schemas.openxmlformats.org/officeDocument/2006/relationships/hyperlink" Target="https://docs.google.com/forms/d/e/1FAIpQLSdzpNnXi6fAGF8b7AI5LhGg7D7GivMHARVcRqTJCiG-eIl9YA/viewform?usp=sf_link"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 Id="rId3" Type="http://schemas.openxmlformats.org/officeDocument/2006/relationships/hyperlink" Target="https://sites.google.com/estrellamountain.edu/student-assessment-committee/home/learning-outcomes-overview/institutional-learning-outcome?authuser=0"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 Id="rId3" Type="http://schemas.openxmlformats.org/officeDocument/2006/relationships/image" Target="../media/image1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 Id="rId3"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25"/>
          <p:cNvSpPr txBox="1"/>
          <p:nvPr>
            <p:ph type="ctrTitle"/>
          </p:nvPr>
        </p:nvSpPr>
        <p:spPr>
          <a:xfrm>
            <a:off x="685800" y="1597819"/>
            <a:ext cx="7772400" cy="11025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
              <a:t>ECN Writing Assessment Results AY20/21 - 21/22</a:t>
            </a:r>
            <a:endParaRPr/>
          </a:p>
        </p:txBody>
      </p:sp>
      <p:sp>
        <p:nvSpPr>
          <p:cNvPr id="102" name="Google Shape;102;p25"/>
          <p:cNvSpPr txBox="1"/>
          <p:nvPr>
            <p:ph idx="1" type="subTitle"/>
          </p:nvPr>
        </p:nvSpPr>
        <p:spPr>
          <a:xfrm>
            <a:off x="685800" y="2704400"/>
            <a:ext cx="7620000" cy="1314600"/>
          </a:xfrm>
          <a:prstGeom prst="rect">
            <a:avLst/>
          </a:prstGeom>
        </p:spPr>
        <p:txBody>
          <a:bodyPr anchorCtr="0" anchor="t" bIns="45700" lIns="91425" spcFirstLastPara="1" rIns="91425" wrap="square" tIns="45700">
            <a:noAutofit/>
          </a:bodyPr>
          <a:lstStyle/>
          <a:p>
            <a:pPr indent="0" lvl="0" marL="0" rtl="0" algn="l">
              <a:spcBef>
                <a:spcPts val="640"/>
              </a:spcBef>
              <a:spcAft>
                <a:spcPts val="0"/>
              </a:spcAft>
              <a:buClr>
                <a:schemeClr val="dk1"/>
              </a:buClr>
              <a:buSzPts val="1100"/>
              <a:buFont typeface="Arial"/>
              <a:buNone/>
            </a:pPr>
            <a:r>
              <a:rPr lang="en"/>
              <a:t>Erik Huntsinger (PI), Voxi Amavilah, Susan Azimi-Thomas, Kathy Archer, Steve Kazarian</a:t>
            </a:r>
            <a:endParaRPr>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34"/>
          <p:cNvSpPr txBox="1"/>
          <p:nvPr>
            <p:ph type="title"/>
          </p:nvPr>
        </p:nvSpPr>
        <p:spPr>
          <a:xfrm>
            <a:off x="463294" y="771525"/>
            <a:ext cx="8229600" cy="8574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
              <a:t>Support/Development</a:t>
            </a:r>
            <a:endParaRPr/>
          </a:p>
        </p:txBody>
      </p:sp>
      <p:sp>
        <p:nvSpPr>
          <p:cNvPr id="161" name="Google Shape;161;p34"/>
          <p:cNvSpPr txBox="1"/>
          <p:nvPr>
            <p:ph idx="1" type="body"/>
          </p:nvPr>
        </p:nvSpPr>
        <p:spPr>
          <a:xfrm>
            <a:off x="457200" y="1728700"/>
            <a:ext cx="4114800" cy="2958600"/>
          </a:xfrm>
          <a:prstGeom prst="rect">
            <a:avLst/>
          </a:prstGeom>
        </p:spPr>
        <p:txBody>
          <a:bodyPr anchorCtr="0" anchor="t" bIns="45700" lIns="91425" spcFirstLastPara="1" rIns="91425" wrap="square" tIns="45700">
            <a:noAutofit/>
          </a:bodyPr>
          <a:lstStyle/>
          <a:p>
            <a:pPr indent="0" lvl="0" marL="0" rtl="0" algn="r">
              <a:lnSpc>
                <a:spcPct val="115000"/>
              </a:lnSpc>
              <a:spcBef>
                <a:spcPts val="0"/>
              </a:spcBef>
              <a:spcAft>
                <a:spcPts val="0"/>
              </a:spcAft>
              <a:buNone/>
            </a:pPr>
            <a:r>
              <a:t/>
            </a:r>
            <a:endParaRPr i="1" sz="1000">
              <a:solidFill>
                <a:srgbClr val="000000"/>
              </a:solidFill>
              <a:latin typeface="Arial"/>
              <a:ea typeface="Arial"/>
              <a:cs typeface="Arial"/>
              <a:sym typeface="Arial"/>
            </a:endParaRPr>
          </a:p>
          <a:p>
            <a:pPr indent="0" lvl="0" marL="0" rtl="0" algn="l">
              <a:spcBef>
                <a:spcPts val="360"/>
              </a:spcBef>
              <a:spcAft>
                <a:spcPts val="0"/>
              </a:spcAft>
              <a:buNone/>
            </a:pPr>
            <a:r>
              <a:t/>
            </a:r>
            <a:endParaRPr/>
          </a:p>
        </p:txBody>
      </p:sp>
      <p:graphicFrame>
        <p:nvGraphicFramePr>
          <p:cNvPr id="162" name="Google Shape;162;p34"/>
          <p:cNvGraphicFramePr/>
          <p:nvPr/>
        </p:nvGraphicFramePr>
        <p:xfrm>
          <a:off x="205350" y="1728700"/>
          <a:ext cx="3000000" cy="3000000"/>
        </p:xfrm>
        <a:graphic>
          <a:graphicData uri="http://schemas.openxmlformats.org/drawingml/2006/table">
            <a:tbl>
              <a:tblPr>
                <a:noFill/>
                <a:tableStyleId>{DD14D484-7EA2-4F7E-BB0A-6E604A483FCE}</a:tableStyleId>
              </a:tblPr>
              <a:tblGrid>
                <a:gridCol w="1875500"/>
                <a:gridCol w="1875500"/>
              </a:tblGrid>
              <a:tr h="546950">
                <a:tc>
                  <a:txBody>
                    <a:bodyPr/>
                    <a:lstStyle/>
                    <a:p>
                      <a:pPr indent="0" lvl="0" marL="0" rtl="0" algn="l">
                        <a:lnSpc>
                          <a:spcPct val="115000"/>
                        </a:lnSpc>
                        <a:spcBef>
                          <a:spcPts val="0"/>
                        </a:spcBef>
                        <a:spcAft>
                          <a:spcPts val="0"/>
                        </a:spcAft>
                        <a:buNone/>
                      </a:pPr>
                      <a:r>
                        <a:rPr lang="en" sz="2000"/>
                        <a:t>Excelling</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2000"/>
                        <a:t>4</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546950">
                <a:tc>
                  <a:txBody>
                    <a:bodyPr/>
                    <a:lstStyle/>
                    <a:p>
                      <a:pPr indent="0" lvl="0" marL="0" rtl="0" algn="l">
                        <a:lnSpc>
                          <a:spcPct val="115000"/>
                        </a:lnSpc>
                        <a:spcBef>
                          <a:spcPts val="0"/>
                        </a:spcBef>
                        <a:spcAft>
                          <a:spcPts val="0"/>
                        </a:spcAft>
                        <a:buNone/>
                      </a:pPr>
                      <a:r>
                        <a:rPr lang="en" sz="2000"/>
                        <a:t>Proficient</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2000"/>
                        <a:t>10</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546950">
                <a:tc>
                  <a:txBody>
                    <a:bodyPr/>
                    <a:lstStyle/>
                    <a:p>
                      <a:pPr indent="0" lvl="0" marL="0" rtl="0" algn="l">
                        <a:lnSpc>
                          <a:spcPct val="115000"/>
                        </a:lnSpc>
                        <a:spcBef>
                          <a:spcPts val="0"/>
                        </a:spcBef>
                        <a:spcAft>
                          <a:spcPts val="0"/>
                        </a:spcAft>
                        <a:buNone/>
                      </a:pPr>
                      <a:r>
                        <a:rPr lang="en" sz="2000"/>
                        <a:t>Below Proficient</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2000"/>
                        <a:t>6</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546950">
                <a:tc>
                  <a:txBody>
                    <a:bodyPr/>
                    <a:lstStyle/>
                    <a:p>
                      <a:pPr indent="0" lvl="0" marL="0" rtl="0" algn="l">
                        <a:lnSpc>
                          <a:spcPct val="115000"/>
                        </a:lnSpc>
                        <a:spcBef>
                          <a:spcPts val="0"/>
                        </a:spcBef>
                        <a:spcAft>
                          <a:spcPts val="0"/>
                        </a:spcAft>
                        <a:buNone/>
                      </a:pPr>
                      <a:r>
                        <a:rPr lang="en" sz="2000"/>
                        <a:t>Total</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2000"/>
                        <a:t>20</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pic>
        <p:nvPicPr>
          <p:cNvPr id="163" name="Google Shape;163;p34" title="Chart"/>
          <p:cNvPicPr preferRelativeResize="0"/>
          <p:nvPr/>
        </p:nvPicPr>
        <p:blipFill>
          <a:blip r:embed="rId3">
            <a:alphaModFix/>
          </a:blip>
          <a:stretch>
            <a:fillRect/>
          </a:stretch>
        </p:blipFill>
        <p:spPr>
          <a:xfrm>
            <a:off x="4343400" y="1728700"/>
            <a:ext cx="4267200" cy="2638552"/>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35"/>
          <p:cNvSpPr txBox="1"/>
          <p:nvPr>
            <p:ph type="title"/>
          </p:nvPr>
        </p:nvSpPr>
        <p:spPr>
          <a:xfrm>
            <a:off x="463294" y="771525"/>
            <a:ext cx="8229600" cy="8574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
              <a:t>Organization</a:t>
            </a:r>
            <a:endParaRPr/>
          </a:p>
        </p:txBody>
      </p:sp>
      <p:sp>
        <p:nvSpPr>
          <p:cNvPr id="169" name="Google Shape;169;p35"/>
          <p:cNvSpPr txBox="1"/>
          <p:nvPr>
            <p:ph idx="1" type="body"/>
          </p:nvPr>
        </p:nvSpPr>
        <p:spPr>
          <a:xfrm>
            <a:off x="457200" y="1728700"/>
            <a:ext cx="4114800" cy="2958600"/>
          </a:xfrm>
          <a:prstGeom prst="rect">
            <a:avLst/>
          </a:prstGeom>
        </p:spPr>
        <p:txBody>
          <a:bodyPr anchorCtr="0" anchor="t" bIns="45700" lIns="91425" spcFirstLastPara="1" rIns="91425" wrap="square" tIns="45700">
            <a:noAutofit/>
          </a:bodyPr>
          <a:lstStyle/>
          <a:p>
            <a:pPr indent="0" lvl="0" marL="0" rtl="0" algn="r">
              <a:lnSpc>
                <a:spcPct val="115000"/>
              </a:lnSpc>
              <a:spcBef>
                <a:spcPts val="0"/>
              </a:spcBef>
              <a:spcAft>
                <a:spcPts val="0"/>
              </a:spcAft>
              <a:buNone/>
            </a:pPr>
            <a:r>
              <a:t/>
            </a:r>
            <a:endParaRPr i="1" sz="1000">
              <a:solidFill>
                <a:srgbClr val="000000"/>
              </a:solidFill>
              <a:latin typeface="Arial"/>
              <a:ea typeface="Arial"/>
              <a:cs typeface="Arial"/>
              <a:sym typeface="Arial"/>
            </a:endParaRPr>
          </a:p>
          <a:p>
            <a:pPr indent="0" lvl="0" marL="0" rtl="0" algn="l">
              <a:spcBef>
                <a:spcPts val="360"/>
              </a:spcBef>
              <a:spcAft>
                <a:spcPts val="0"/>
              </a:spcAft>
              <a:buNone/>
            </a:pPr>
            <a:r>
              <a:t/>
            </a:r>
            <a:endParaRPr/>
          </a:p>
        </p:txBody>
      </p:sp>
      <p:graphicFrame>
        <p:nvGraphicFramePr>
          <p:cNvPr id="170" name="Google Shape;170;p35"/>
          <p:cNvGraphicFramePr/>
          <p:nvPr/>
        </p:nvGraphicFramePr>
        <p:xfrm>
          <a:off x="205350" y="1728700"/>
          <a:ext cx="3000000" cy="3000000"/>
        </p:xfrm>
        <a:graphic>
          <a:graphicData uri="http://schemas.openxmlformats.org/drawingml/2006/table">
            <a:tbl>
              <a:tblPr>
                <a:noFill/>
                <a:tableStyleId>{DD14D484-7EA2-4F7E-BB0A-6E604A483FCE}</a:tableStyleId>
              </a:tblPr>
              <a:tblGrid>
                <a:gridCol w="1875500"/>
                <a:gridCol w="1875500"/>
              </a:tblGrid>
              <a:tr h="546950">
                <a:tc>
                  <a:txBody>
                    <a:bodyPr/>
                    <a:lstStyle/>
                    <a:p>
                      <a:pPr indent="0" lvl="0" marL="0" rtl="0" algn="l">
                        <a:lnSpc>
                          <a:spcPct val="115000"/>
                        </a:lnSpc>
                        <a:spcBef>
                          <a:spcPts val="0"/>
                        </a:spcBef>
                        <a:spcAft>
                          <a:spcPts val="0"/>
                        </a:spcAft>
                        <a:buNone/>
                      </a:pPr>
                      <a:r>
                        <a:rPr lang="en" sz="2000"/>
                        <a:t>Excelling</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2000"/>
                        <a:t>4</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546950">
                <a:tc>
                  <a:txBody>
                    <a:bodyPr/>
                    <a:lstStyle/>
                    <a:p>
                      <a:pPr indent="0" lvl="0" marL="0" rtl="0" algn="l">
                        <a:lnSpc>
                          <a:spcPct val="115000"/>
                        </a:lnSpc>
                        <a:spcBef>
                          <a:spcPts val="0"/>
                        </a:spcBef>
                        <a:spcAft>
                          <a:spcPts val="0"/>
                        </a:spcAft>
                        <a:buNone/>
                      </a:pPr>
                      <a:r>
                        <a:rPr lang="en" sz="2000"/>
                        <a:t>Proficient</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2000"/>
                        <a:t>10</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546950">
                <a:tc>
                  <a:txBody>
                    <a:bodyPr/>
                    <a:lstStyle/>
                    <a:p>
                      <a:pPr indent="0" lvl="0" marL="0" rtl="0" algn="l">
                        <a:lnSpc>
                          <a:spcPct val="115000"/>
                        </a:lnSpc>
                        <a:spcBef>
                          <a:spcPts val="0"/>
                        </a:spcBef>
                        <a:spcAft>
                          <a:spcPts val="0"/>
                        </a:spcAft>
                        <a:buNone/>
                      </a:pPr>
                      <a:r>
                        <a:rPr lang="en" sz="2000"/>
                        <a:t>Below Proficient</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2000"/>
                        <a:t>6</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546950">
                <a:tc>
                  <a:txBody>
                    <a:bodyPr/>
                    <a:lstStyle/>
                    <a:p>
                      <a:pPr indent="0" lvl="0" marL="0" rtl="0" algn="l">
                        <a:lnSpc>
                          <a:spcPct val="115000"/>
                        </a:lnSpc>
                        <a:spcBef>
                          <a:spcPts val="0"/>
                        </a:spcBef>
                        <a:spcAft>
                          <a:spcPts val="0"/>
                        </a:spcAft>
                        <a:buNone/>
                      </a:pPr>
                      <a:r>
                        <a:rPr lang="en" sz="2000"/>
                        <a:t>Total</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2000"/>
                        <a:t>20</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pic>
        <p:nvPicPr>
          <p:cNvPr id="171" name="Google Shape;171;p35" title="Chart"/>
          <p:cNvPicPr preferRelativeResize="0"/>
          <p:nvPr/>
        </p:nvPicPr>
        <p:blipFill>
          <a:blip r:embed="rId3">
            <a:alphaModFix/>
          </a:blip>
          <a:stretch>
            <a:fillRect/>
          </a:stretch>
        </p:blipFill>
        <p:spPr>
          <a:xfrm>
            <a:off x="4425700" y="1728700"/>
            <a:ext cx="4267200" cy="2638552"/>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36"/>
          <p:cNvSpPr txBox="1"/>
          <p:nvPr>
            <p:ph type="title"/>
          </p:nvPr>
        </p:nvSpPr>
        <p:spPr>
          <a:xfrm>
            <a:off x="463294" y="771525"/>
            <a:ext cx="8229600" cy="8574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
              <a:t>Language Use</a:t>
            </a:r>
            <a:endParaRPr/>
          </a:p>
        </p:txBody>
      </p:sp>
      <p:sp>
        <p:nvSpPr>
          <p:cNvPr id="177" name="Google Shape;177;p36"/>
          <p:cNvSpPr txBox="1"/>
          <p:nvPr>
            <p:ph idx="1" type="body"/>
          </p:nvPr>
        </p:nvSpPr>
        <p:spPr>
          <a:xfrm>
            <a:off x="457200" y="1728700"/>
            <a:ext cx="4114800" cy="2958600"/>
          </a:xfrm>
          <a:prstGeom prst="rect">
            <a:avLst/>
          </a:prstGeom>
        </p:spPr>
        <p:txBody>
          <a:bodyPr anchorCtr="0" anchor="t" bIns="45700" lIns="91425" spcFirstLastPara="1" rIns="91425" wrap="square" tIns="45700">
            <a:noAutofit/>
          </a:bodyPr>
          <a:lstStyle/>
          <a:p>
            <a:pPr indent="0" lvl="0" marL="0" rtl="0" algn="r">
              <a:lnSpc>
                <a:spcPct val="115000"/>
              </a:lnSpc>
              <a:spcBef>
                <a:spcPts val="0"/>
              </a:spcBef>
              <a:spcAft>
                <a:spcPts val="0"/>
              </a:spcAft>
              <a:buNone/>
            </a:pPr>
            <a:r>
              <a:t/>
            </a:r>
            <a:endParaRPr i="1" sz="1000">
              <a:solidFill>
                <a:srgbClr val="000000"/>
              </a:solidFill>
              <a:latin typeface="Arial"/>
              <a:ea typeface="Arial"/>
              <a:cs typeface="Arial"/>
              <a:sym typeface="Arial"/>
            </a:endParaRPr>
          </a:p>
          <a:p>
            <a:pPr indent="0" lvl="0" marL="0" rtl="0" algn="l">
              <a:spcBef>
                <a:spcPts val="360"/>
              </a:spcBef>
              <a:spcAft>
                <a:spcPts val="0"/>
              </a:spcAft>
              <a:buNone/>
            </a:pPr>
            <a:r>
              <a:t/>
            </a:r>
            <a:endParaRPr/>
          </a:p>
        </p:txBody>
      </p:sp>
      <p:graphicFrame>
        <p:nvGraphicFramePr>
          <p:cNvPr id="178" name="Google Shape;178;p36"/>
          <p:cNvGraphicFramePr/>
          <p:nvPr/>
        </p:nvGraphicFramePr>
        <p:xfrm>
          <a:off x="205350" y="1728700"/>
          <a:ext cx="3000000" cy="3000000"/>
        </p:xfrm>
        <a:graphic>
          <a:graphicData uri="http://schemas.openxmlformats.org/drawingml/2006/table">
            <a:tbl>
              <a:tblPr>
                <a:noFill/>
                <a:tableStyleId>{DD14D484-7EA2-4F7E-BB0A-6E604A483FCE}</a:tableStyleId>
              </a:tblPr>
              <a:tblGrid>
                <a:gridCol w="1875500"/>
                <a:gridCol w="1875500"/>
              </a:tblGrid>
              <a:tr h="546950">
                <a:tc>
                  <a:txBody>
                    <a:bodyPr/>
                    <a:lstStyle/>
                    <a:p>
                      <a:pPr indent="0" lvl="0" marL="0" rtl="0" algn="l">
                        <a:lnSpc>
                          <a:spcPct val="115000"/>
                        </a:lnSpc>
                        <a:spcBef>
                          <a:spcPts val="0"/>
                        </a:spcBef>
                        <a:spcAft>
                          <a:spcPts val="0"/>
                        </a:spcAft>
                        <a:buNone/>
                      </a:pPr>
                      <a:r>
                        <a:rPr lang="en" sz="2000"/>
                        <a:t>Excelling</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2000"/>
                        <a:t>4</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546950">
                <a:tc>
                  <a:txBody>
                    <a:bodyPr/>
                    <a:lstStyle/>
                    <a:p>
                      <a:pPr indent="0" lvl="0" marL="0" rtl="0" algn="l">
                        <a:lnSpc>
                          <a:spcPct val="115000"/>
                        </a:lnSpc>
                        <a:spcBef>
                          <a:spcPts val="0"/>
                        </a:spcBef>
                        <a:spcAft>
                          <a:spcPts val="0"/>
                        </a:spcAft>
                        <a:buNone/>
                      </a:pPr>
                      <a:r>
                        <a:rPr lang="en" sz="2000"/>
                        <a:t>Proficient</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2000"/>
                        <a:t>10</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546950">
                <a:tc>
                  <a:txBody>
                    <a:bodyPr/>
                    <a:lstStyle/>
                    <a:p>
                      <a:pPr indent="0" lvl="0" marL="0" rtl="0" algn="l">
                        <a:lnSpc>
                          <a:spcPct val="115000"/>
                        </a:lnSpc>
                        <a:spcBef>
                          <a:spcPts val="0"/>
                        </a:spcBef>
                        <a:spcAft>
                          <a:spcPts val="0"/>
                        </a:spcAft>
                        <a:buNone/>
                      </a:pPr>
                      <a:r>
                        <a:rPr lang="en" sz="2000"/>
                        <a:t>Below Proficient</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2000"/>
                        <a:t>6</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546950">
                <a:tc>
                  <a:txBody>
                    <a:bodyPr/>
                    <a:lstStyle/>
                    <a:p>
                      <a:pPr indent="0" lvl="0" marL="0" rtl="0" algn="l">
                        <a:lnSpc>
                          <a:spcPct val="115000"/>
                        </a:lnSpc>
                        <a:spcBef>
                          <a:spcPts val="0"/>
                        </a:spcBef>
                        <a:spcAft>
                          <a:spcPts val="0"/>
                        </a:spcAft>
                        <a:buNone/>
                      </a:pPr>
                      <a:r>
                        <a:rPr lang="en" sz="2000"/>
                        <a:t>Total</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2000"/>
                        <a:t>20</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pic>
        <p:nvPicPr>
          <p:cNvPr id="179" name="Google Shape;179;p36" title="Chart"/>
          <p:cNvPicPr preferRelativeResize="0"/>
          <p:nvPr/>
        </p:nvPicPr>
        <p:blipFill>
          <a:blip r:embed="rId3">
            <a:alphaModFix/>
          </a:blip>
          <a:stretch>
            <a:fillRect/>
          </a:stretch>
        </p:blipFill>
        <p:spPr>
          <a:xfrm>
            <a:off x="4572000" y="1728700"/>
            <a:ext cx="4267200" cy="2638552"/>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37"/>
          <p:cNvSpPr txBox="1"/>
          <p:nvPr>
            <p:ph type="title"/>
          </p:nvPr>
        </p:nvSpPr>
        <p:spPr>
          <a:xfrm>
            <a:off x="463294" y="771525"/>
            <a:ext cx="8229600" cy="8574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
              <a:t>Format</a:t>
            </a:r>
            <a:endParaRPr/>
          </a:p>
        </p:txBody>
      </p:sp>
      <p:sp>
        <p:nvSpPr>
          <p:cNvPr id="185" name="Google Shape;185;p37"/>
          <p:cNvSpPr txBox="1"/>
          <p:nvPr>
            <p:ph idx="1" type="body"/>
          </p:nvPr>
        </p:nvSpPr>
        <p:spPr>
          <a:xfrm>
            <a:off x="457200" y="1728700"/>
            <a:ext cx="4114800" cy="2958600"/>
          </a:xfrm>
          <a:prstGeom prst="rect">
            <a:avLst/>
          </a:prstGeom>
        </p:spPr>
        <p:txBody>
          <a:bodyPr anchorCtr="0" anchor="t" bIns="45700" lIns="91425" spcFirstLastPara="1" rIns="91425" wrap="square" tIns="45700">
            <a:noAutofit/>
          </a:bodyPr>
          <a:lstStyle/>
          <a:p>
            <a:pPr indent="0" lvl="0" marL="0" rtl="0" algn="r">
              <a:lnSpc>
                <a:spcPct val="115000"/>
              </a:lnSpc>
              <a:spcBef>
                <a:spcPts val="0"/>
              </a:spcBef>
              <a:spcAft>
                <a:spcPts val="0"/>
              </a:spcAft>
              <a:buNone/>
            </a:pPr>
            <a:r>
              <a:t/>
            </a:r>
            <a:endParaRPr i="1" sz="1000">
              <a:solidFill>
                <a:srgbClr val="000000"/>
              </a:solidFill>
              <a:latin typeface="Arial"/>
              <a:ea typeface="Arial"/>
              <a:cs typeface="Arial"/>
              <a:sym typeface="Arial"/>
            </a:endParaRPr>
          </a:p>
          <a:p>
            <a:pPr indent="0" lvl="0" marL="0" rtl="0" algn="l">
              <a:spcBef>
                <a:spcPts val="360"/>
              </a:spcBef>
              <a:spcAft>
                <a:spcPts val="0"/>
              </a:spcAft>
              <a:buNone/>
            </a:pPr>
            <a:r>
              <a:t/>
            </a:r>
            <a:endParaRPr/>
          </a:p>
        </p:txBody>
      </p:sp>
      <p:graphicFrame>
        <p:nvGraphicFramePr>
          <p:cNvPr id="186" name="Google Shape;186;p37"/>
          <p:cNvGraphicFramePr/>
          <p:nvPr/>
        </p:nvGraphicFramePr>
        <p:xfrm>
          <a:off x="205350" y="1728700"/>
          <a:ext cx="3000000" cy="3000000"/>
        </p:xfrm>
        <a:graphic>
          <a:graphicData uri="http://schemas.openxmlformats.org/drawingml/2006/table">
            <a:tbl>
              <a:tblPr>
                <a:noFill/>
                <a:tableStyleId>{DD14D484-7EA2-4F7E-BB0A-6E604A483FCE}</a:tableStyleId>
              </a:tblPr>
              <a:tblGrid>
                <a:gridCol w="1875500"/>
                <a:gridCol w="1875500"/>
              </a:tblGrid>
              <a:tr h="546950">
                <a:tc>
                  <a:txBody>
                    <a:bodyPr/>
                    <a:lstStyle/>
                    <a:p>
                      <a:pPr indent="0" lvl="0" marL="0" rtl="0" algn="ctr">
                        <a:lnSpc>
                          <a:spcPct val="115000"/>
                        </a:lnSpc>
                        <a:spcBef>
                          <a:spcPts val="0"/>
                        </a:spcBef>
                        <a:spcAft>
                          <a:spcPts val="0"/>
                        </a:spcAft>
                        <a:buNone/>
                      </a:pPr>
                      <a:r>
                        <a:rPr lang="en" sz="1000"/>
                        <a:t>Excelling</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000"/>
                        <a:t>4</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546950">
                <a:tc>
                  <a:txBody>
                    <a:bodyPr/>
                    <a:lstStyle/>
                    <a:p>
                      <a:pPr indent="0" lvl="0" marL="0" rtl="0" algn="ctr">
                        <a:lnSpc>
                          <a:spcPct val="115000"/>
                        </a:lnSpc>
                        <a:spcBef>
                          <a:spcPts val="0"/>
                        </a:spcBef>
                        <a:spcAft>
                          <a:spcPts val="0"/>
                        </a:spcAft>
                        <a:buNone/>
                      </a:pPr>
                      <a:r>
                        <a:rPr lang="en" sz="1000"/>
                        <a:t>Proficient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000"/>
                        <a:t>10</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546950">
                <a:tc>
                  <a:txBody>
                    <a:bodyPr/>
                    <a:lstStyle/>
                    <a:p>
                      <a:pPr indent="0" lvl="0" marL="0" rtl="0" algn="ctr">
                        <a:lnSpc>
                          <a:spcPct val="115000"/>
                        </a:lnSpc>
                        <a:spcBef>
                          <a:spcPts val="0"/>
                        </a:spcBef>
                        <a:spcAft>
                          <a:spcPts val="0"/>
                        </a:spcAft>
                        <a:buNone/>
                      </a:pPr>
                      <a:r>
                        <a:rPr lang="en" sz="1000"/>
                        <a:t>Approaching Proficient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000"/>
                        <a:t>6</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546950">
                <a:tc>
                  <a:txBody>
                    <a:bodyPr/>
                    <a:lstStyle/>
                    <a:p>
                      <a:pPr indent="0" lvl="0" marL="0" rtl="0" algn="ctr">
                        <a:lnSpc>
                          <a:spcPct val="115000"/>
                        </a:lnSpc>
                        <a:spcBef>
                          <a:spcPts val="0"/>
                        </a:spcBef>
                        <a:spcAft>
                          <a:spcPts val="0"/>
                        </a:spcAft>
                        <a:buNone/>
                      </a:pPr>
                      <a:r>
                        <a:rPr lang="en" sz="1000"/>
                        <a:t>Total</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000"/>
                        <a:t>20</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pic>
        <p:nvPicPr>
          <p:cNvPr id="187" name="Google Shape;187;p37" title="Chart"/>
          <p:cNvPicPr preferRelativeResize="0"/>
          <p:nvPr/>
        </p:nvPicPr>
        <p:blipFill>
          <a:blip r:embed="rId3">
            <a:alphaModFix/>
          </a:blip>
          <a:stretch>
            <a:fillRect/>
          </a:stretch>
        </p:blipFill>
        <p:spPr>
          <a:xfrm>
            <a:off x="4572000" y="1728700"/>
            <a:ext cx="4267200" cy="2638552"/>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38"/>
          <p:cNvSpPr txBox="1"/>
          <p:nvPr>
            <p:ph type="title"/>
          </p:nvPr>
        </p:nvSpPr>
        <p:spPr>
          <a:xfrm>
            <a:off x="463294" y="771525"/>
            <a:ext cx="8229600" cy="8574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
              <a:t>Citation</a:t>
            </a:r>
            <a:endParaRPr/>
          </a:p>
        </p:txBody>
      </p:sp>
      <p:sp>
        <p:nvSpPr>
          <p:cNvPr id="193" name="Google Shape;193;p38"/>
          <p:cNvSpPr txBox="1"/>
          <p:nvPr>
            <p:ph idx="1" type="body"/>
          </p:nvPr>
        </p:nvSpPr>
        <p:spPr>
          <a:xfrm>
            <a:off x="457200" y="1728700"/>
            <a:ext cx="4114800" cy="2958600"/>
          </a:xfrm>
          <a:prstGeom prst="rect">
            <a:avLst/>
          </a:prstGeom>
        </p:spPr>
        <p:txBody>
          <a:bodyPr anchorCtr="0" anchor="t" bIns="45700" lIns="91425" spcFirstLastPara="1" rIns="91425" wrap="square" tIns="45700">
            <a:noAutofit/>
          </a:bodyPr>
          <a:lstStyle/>
          <a:p>
            <a:pPr indent="0" lvl="0" marL="0" rtl="0" algn="r">
              <a:lnSpc>
                <a:spcPct val="115000"/>
              </a:lnSpc>
              <a:spcBef>
                <a:spcPts val="0"/>
              </a:spcBef>
              <a:spcAft>
                <a:spcPts val="0"/>
              </a:spcAft>
              <a:buNone/>
            </a:pPr>
            <a:r>
              <a:t/>
            </a:r>
            <a:endParaRPr i="1" sz="1000">
              <a:solidFill>
                <a:srgbClr val="000000"/>
              </a:solidFill>
              <a:latin typeface="Arial"/>
              <a:ea typeface="Arial"/>
              <a:cs typeface="Arial"/>
              <a:sym typeface="Arial"/>
            </a:endParaRPr>
          </a:p>
          <a:p>
            <a:pPr indent="0" lvl="0" marL="0" rtl="0" algn="l">
              <a:spcBef>
                <a:spcPts val="360"/>
              </a:spcBef>
              <a:spcAft>
                <a:spcPts val="0"/>
              </a:spcAft>
              <a:buNone/>
            </a:pPr>
            <a:r>
              <a:t/>
            </a:r>
            <a:endParaRPr/>
          </a:p>
        </p:txBody>
      </p:sp>
      <p:graphicFrame>
        <p:nvGraphicFramePr>
          <p:cNvPr id="194" name="Google Shape;194;p38"/>
          <p:cNvGraphicFramePr/>
          <p:nvPr/>
        </p:nvGraphicFramePr>
        <p:xfrm>
          <a:off x="205350" y="1728700"/>
          <a:ext cx="3000000" cy="3000000"/>
        </p:xfrm>
        <a:graphic>
          <a:graphicData uri="http://schemas.openxmlformats.org/drawingml/2006/table">
            <a:tbl>
              <a:tblPr>
                <a:noFill/>
                <a:tableStyleId>{DD14D484-7EA2-4F7E-BB0A-6E604A483FCE}</a:tableStyleId>
              </a:tblPr>
              <a:tblGrid>
                <a:gridCol w="1875500"/>
                <a:gridCol w="1875500"/>
              </a:tblGrid>
              <a:tr h="546950">
                <a:tc>
                  <a:txBody>
                    <a:bodyPr/>
                    <a:lstStyle/>
                    <a:p>
                      <a:pPr indent="0" lvl="0" marL="0" rtl="0" algn="ctr">
                        <a:lnSpc>
                          <a:spcPct val="115000"/>
                        </a:lnSpc>
                        <a:spcBef>
                          <a:spcPts val="0"/>
                        </a:spcBef>
                        <a:spcAft>
                          <a:spcPts val="0"/>
                        </a:spcAft>
                        <a:buNone/>
                      </a:pPr>
                      <a:r>
                        <a:rPr lang="en" sz="2000"/>
                        <a:t>Excelling</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2000"/>
                        <a:t>7</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546950">
                <a:tc>
                  <a:txBody>
                    <a:bodyPr/>
                    <a:lstStyle/>
                    <a:p>
                      <a:pPr indent="0" lvl="0" marL="0" rtl="0" algn="ctr">
                        <a:lnSpc>
                          <a:spcPct val="115000"/>
                        </a:lnSpc>
                        <a:spcBef>
                          <a:spcPts val="0"/>
                        </a:spcBef>
                        <a:spcAft>
                          <a:spcPts val="0"/>
                        </a:spcAft>
                        <a:buNone/>
                      </a:pPr>
                      <a:r>
                        <a:rPr lang="en" sz="2000"/>
                        <a:t>Proficient</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2000"/>
                        <a:t>7</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546950">
                <a:tc>
                  <a:txBody>
                    <a:bodyPr/>
                    <a:lstStyle/>
                    <a:p>
                      <a:pPr indent="0" lvl="0" marL="0" rtl="0" algn="ctr">
                        <a:lnSpc>
                          <a:spcPct val="115000"/>
                        </a:lnSpc>
                        <a:spcBef>
                          <a:spcPts val="0"/>
                        </a:spcBef>
                        <a:spcAft>
                          <a:spcPts val="0"/>
                        </a:spcAft>
                        <a:buNone/>
                      </a:pPr>
                      <a:r>
                        <a:rPr lang="en" sz="2000"/>
                        <a:t>Below Proficient</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2000"/>
                        <a:t>6</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546950">
                <a:tc>
                  <a:txBody>
                    <a:bodyPr/>
                    <a:lstStyle/>
                    <a:p>
                      <a:pPr indent="0" lvl="0" marL="0" rtl="0" algn="ctr">
                        <a:lnSpc>
                          <a:spcPct val="115000"/>
                        </a:lnSpc>
                        <a:spcBef>
                          <a:spcPts val="0"/>
                        </a:spcBef>
                        <a:spcAft>
                          <a:spcPts val="0"/>
                        </a:spcAft>
                        <a:buNone/>
                      </a:pPr>
                      <a:r>
                        <a:rPr lang="en" sz="2000"/>
                        <a:t>Total</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2000"/>
                        <a:t>20</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pic>
        <p:nvPicPr>
          <p:cNvPr id="195" name="Google Shape;195;p38" title="Chart"/>
          <p:cNvPicPr preferRelativeResize="0"/>
          <p:nvPr/>
        </p:nvPicPr>
        <p:blipFill>
          <a:blip r:embed="rId3">
            <a:alphaModFix/>
          </a:blip>
          <a:stretch>
            <a:fillRect/>
          </a:stretch>
        </p:blipFill>
        <p:spPr>
          <a:xfrm>
            <a:off x="4724400" y="1781325"/>
            <a:ext cx="4267200" cy="2638552"/>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39"/>
          <p:cNvSpPr txBox="1"/>
          <p:nvPr>
            <p:ph type="title"/>
          </p:nvPr>
        </p:nvSpPr>
        <p:spPr>
          <a:xfrm>
            <a:off x="463294" y="771525"/>
            <a:ext cx="8229600" cy="8574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
              <a:t>Mechanics</a:t>
            </a:r>
            <a:endParaRPr/>
          </a:p>
        </p:txBody>
      </p:sp>
      <p:sp>
        <p:nvSpPr>
          <p:cNvPr id="201" name="Google Shape;201;p39"/>
          <p:cNvSpPr txBox="1"/>
          <p:nvPr>
            <p:ph idx="1" type="body"/>
          </p:nvPr>
        </p:nvSpPr>
        <p:spPr>
          <a:xfrm>
            <a:off x="457200" y="1728700"/>
            <a:ext cx="4114800" cy="2958600"/>
          </a:xfrm>
          <a:prstGeom prst="rect">
            <a:avLst/>
          </a:prstGeom>
        </p:spPr>
        <p:txBody>
          <a:bodyPr anchorCtr="0" anchor="t" bIns="45700" lIns="91425" spcFirstLastPara="1" rIns="91425" wrap="square" tIns="45700">
            <a:noAutofit/>
          </a:bodyPr>
          <a:lstStyle/>
          <a:p>
            <a:pPr indent="0" lvl="0" marL="0" rtl="0" algn="r">
              <a:lnSpc>
                <a:spcPct val="115000"/>
              </a:lnSpc>
              <a:spcBef>
                <a:spcPts val="0"/>
              </a:spcBef>
              <a:spcAft>
                <a:spcPts val="0"/>
              </a:spcAft>
              <a:buNone/>
            </a:pPr>
            <a:r>
              <a:t/>
            </a:r>
            <a:endParaRPr i="1" sz="1000">
              <a:solidFill>
                <a:srgbClr val="000000"/>
              </a:solidFill>
              <a:latin typeface="Arial"/>
              <a:ea typeface="Arial"/>
              <a:cs typeface="Arial"/>
              <a:sym typeface="Arial"/>
            </a:endParaRPr>
          </a:p>
          <a:p>
            <a:pPr indent="0" lvl="0" marL="0" rtl="0" algn="l">
              <a:spcBef>
                <a:spcPts val="360"/>
              </a:spcBef>
              <a:spcAft>
                <a:spcPts val="0"/>
              </a:spcAft>
              <a:buNone/>
            </a:pPr>
            <a:r>
              <a:t/>
            </a:r>
            <a:endParaRPr/>
          </a:p>
        </p:txBody>
      </p:sp>
      <p:graphicFrame>
        <p:nvGraphicFramePr>
          <p:cNvPr id="202" name="Google Shape;202;p39"/>
          <p:cNvGraphicFramePr/>
          <p:nvPr/>
        </p:nvGraphicFramePr>
        <p:xfrm>
          <a:off x="205350" y="1728700"/>
          <a:ext cx="3000000" cy="3000000"/>
        </p:xfrm>
        <a:graphic>
          <a:graphicData uri="http://schemas.openxmlformats.org/drawingml/2006/table">
            <a:tbl>
              <a:tblPr>
                <a:noFill/>
                <a:tableStyleId>{DD14D484-7EA2-4F7E-BB0A-6E604A483FCE}</a:tableStyleId>
              </a:tblPr>
              <a:tblGrid>
                <a:gridCol w="1875500"/>
                <a:gridCol w="1875500"/>
              </a:tblGrid>
              <a:tr h="546950">
                <a:tc>
                  <a:txBody>
                    <a:bodyPr/>
                    <a:lstStyle/>
                    <a:p>
                      <a:pPr indent="0" lvl="0" marL="0" rtl="0" algn="ctr">
                        <a:lnSpc>
                          <a:spcPct val="115000"/>
                        </a:lnSpc>
                        <a:spcBef>
                          <a:spcPts val="0"/>
                        </a:spcBef>
                        <a:spcAft>
                          <a:spcPts val="0"/>
                        </a:spcAft>
                        <a:buNone/>
                      </a:pPr>
                      <a:r>
                        <a:rPr lang="en" sz="2000"/>
                        <a:t>Excelling</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2000"/>
                        <a:t>6</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546950">
                <a:tc>
                  <a:txBody>
                    <a:bodyPr/>
                    <a:lstStyle/>
                    <a:p>
                      <a:pPr indent="0" lvl="0" marL="0" rtl="0" algn="ctr">
                        <a:lnSpc>
                          <a:spcPct val="115000"/>
                        </a:lnSpc>
                        <a:spcBef>
                          <a:spcPts val="0"/>
                        </a:spcBef>
                        <a:spcAft>
                          <a:spcPts val="0"/>
                        </a:spcAft>
                        <a:buNone/>
                      </a:pPr>
                      <a:r>
                        <a:rPr lang="en" sz="2000"/>
                        <a:t>Proficient</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2000"/>
                        <a:t>8</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546950">
                <a:tc>
                  <a:txBody>
                    <a:bodyPr/>
                    <a:lstStyle/>
                    <a:p>
                      <a:pPr indent="0" lvl="0" marL="0" rtl="0" algn="ctr">
                        <a:lnSpc>
                          <a:spcPct val="115000"/>
                        </a:lnSpc>
                        <a:spcBef>
                          <a:spcPts val="0"/>
                        </a:spcBef>
                        <a:spcAft>
                          <a:spcPts val="0"/>
                        </a:spcAft>
                        <a:buNone/>
                      </a:pPr>
                      <a:r>
                        <a:rPr lang="en" sz="2000"/>
                        <a:t>Below Proficient</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2000"/>
                        <a:t>6</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546950">
                <a:tc>
                  <a:txBody>
                    <a:bodyPr/>
                    <a:lstStyle/>
                    <a:p>
                      <a:pPr indent="0" lvl="0" marL="0" rtl="0" algn="ctr">
                        <a:lnSpc>
                          <a:spcPct val="115000"/>
                        </a:lnSpc>
                        <a:spcBef>
                          <a:spcPts val="0"/>
                        </a:spcBef>
                        <a:spcAft>
                          <a:spcPts val="0"/>
                        </a:spcAft>
                        <a:buNone/>
                      </a:pPr>
                      <a:r>
                        <a:rPr lang="en" sz="2000"/>
                        <a:t>Total</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2000"/>
                        <a:t>20</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pic>
        <p:nvPicPr>
          <p:cNvPr id="203" name="Google Shape;203;p39" title="Chart"/>
          <p:cNvPicPr preferRelativeResize="0"/>
          <p:nvPr/>
        </p:nvPicPr>
        <p:blipFill>
          <a:blip r:embed="rId3">
            <a:alphaModFix/>
          </a:blip>
          <a:stretch>
            <a:fillRect/>
          </a:stretch>
        </p:blipFill>
        <p:spPr>
          <a:xfrm>
            <a:off x="4724400" y="1781325"/>
            <a:ext cx="4267200" cy="2638552"/>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40"/>
          <p:cNvSpPr txBox="1"/>
          <p:nvPr>
            <p:ph type="title"/>
          </p:nvPr>
        </p:nvSpPr>
        <p:spPr>
          <a:xfrm>
            <a:off x="463294" y="771525"/>
            <a:ext cx="8229600" cy="8574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
              <a:t>Summary </a:t>
            </a:r>
            <a:endParaRPr/>
          </a:p>
        </p:txBody>
      </p:sp>
      <p:sp>
        <p:nvSpPr>
          <p:cNvPr id="209" name="Google Shape;209;p40"/>
          <p:cNvSpPr txBox="1"/>
          <p:nvPr>
            <p:ph idx="1" type="body"/>
          </p:nvPr>
        </p:nvSpPr>
        <p:spPr>
          <a:xfrm>
            <a:off x="463300" y="1830925"/>
            <a:ext cx="7855800" cy="2958600"/>
          </a:xfrm>
          <a:prstGeom prst="rect">
            <a:avLst/>
          </a:prstGeom>
        </p:spPr>
        <p:txBody>
          <a:bodyPr anchorCtr="0" anchor="t" bIns="45700" lIns="91425" spcFirstLastPara="1" rIns="91425" wrap="square" tIns="45700">
            <a:noAutofit/>
          </a:bodyPr>
          <a:lstStyle/>
          <a:p>
            <a:pPr indent="-292100" lvl="0" marL="457200" rtl="0" algn="r">
              <a:lnSpc>
                <a:spcPct val="115000"/>
              </a:lnSpc>
              <a:spcBef>
                <a:spcPts val="0"/>
              </a:spcBef>
              <a:spcAft>
                <a:spcPts val="0"/>
              </a:spcAft>
              <a:buClr>
                <a:srgbClr val="000000"/>
              </a:buClr>
              <a:buSzPts val="1000"/>
              <a:buFont typeface="Arial"/>
              <a:buChar char="•"/>
            </a:pPr>
            <a:r>
              <a:t/>
            </a:r>
            <a:endParaRPr i="1" sz="1000">
              <a:solidFill>
                <a:srgbClr val="000000"/>
              </a:solidFill>
              <a:latin typeface="Arial"/>
              <a:ea typeface="Arial"/>
              <a:cs typeface="Arial"/>
              <a:sym typeface="Arial"/>
            </a:endParaRPr>
          </a:p>
          <a:p>
            <a:pPr indent="0" lvl="0" marL="0" rtl="0" algn="l">
              <a:spcBef>
                <a:spcPts val="360"/>
              </a:spcBef>
              <a:spcAft>
                <a:spcPts val="0"/>
              </a:spcAft>
              <a:buNone/>
            </a:pPr>
            <a:r>
              <a:t/>
            </a:r>
            <a:endParaRPr/>
          </a:p>
        </p:txBody>
      </p:sp>
      <p:graphicFrame>
        <p:nvGraphicFramePr>
          <p:cNvPr id="210" name="Google Shape;210;p40"/>
          <p:cNvGraphicFramePr/>
          <p:nvPr/>
        </p:nvGraphicFramePr>
        <p:xfrm>
          <a:off x="409850" y="2003600"/>
          <a:ext cx="3000000" cy="3000000"/>
        </p:xfrm>
        <a:graphic>
          <a:graphicData uri="http://schemas.openxmlformats.org/drawingml/2006/table">
            <a:tbl>
              <a:tblPr>
                <a:noFill/>
                <a:tableStyleId>{DD14D484-7EA2-4F7E-BB0A-6E604A483FCE}</a:tableStyleId>
              </a:tblPr>
              <a:tblGrid>
                <a:gridCol w="1836175"/>
                <a:gridCol w="1836175"/>
              </a:tblGrid>
              <a:tr h="602200">
                <a:tc>
                  <a:txBody>
                    <a:bodyPr/>
                    <a:lstStyle/>
                    <a:p>
                      <a:pPr indent="0" lvl="0" marL="0" rtl="0" algn="l">
                        <a:spcBef>
                          <a:spcPts val="0"/>
                        </a:spcBef>
                        <a:spcAft>
                          <a:spcPts val="0"/>
                        </a:spcAft>
                        <a:buNone/>
                      </a:pPr>
                      <a:r>
                        <a:rPr b="1" lang="en"/>
                        <a:t>Subject Matter</a:t>
                      </a:r>
                      <a:endParaRPr b="1"/>
                    </a:p>
                  </a:txBody>
                  <a:tcPr marT="91425" marB="91425" marR="91425" marL="91425"/>
                </a:tc>
                <a:tc>
                  <a:txBody>
                    <a:bodyPr/>
                    <a:lstStyle/>
                    <a:p>
                      <a:pPr indent="0" lvl="0" marL="0" rtl="0" algn="l">
                        <a:spcBef>
                          <a:spcPts val="0"/>
                        </a:spcBef>
                        <a:spcAft>
                          <a:spcPts val="0"/>
                        </a:spcAft>
                        <a:buNone/>
                      </a:pPr>
                      <a:r>
                        <a:rPr b="1" lang="en"/>
                        <a:t>95%</a:t>
                      </a:r>
                      <a:endParaRPr b="1"/>
                    </a:p>
                  </a:txBody>
                  <a:tcPr marT="91425" marB="91425" marR="91425" marL="91425"/>
                </a:tc>
              </a:tr>
              <a:tr h="602200">
                <a:tc>
                  <a:txBody>
                    <a:bodyPr/>
                    <a:lstStyle/>
                    <a:p>
                      <a:pPr indent="0" lvl="0" marL="0" rtl="0" algn="l">
                        <a:spcBef>
                          <a:spcPts val="0"/>
                        </a:spcBef>
                        <a:spcAft>
                          <a:spcPts val="0"/>
                        </a:spcAft>
                        <a:buNone/>
                      </a:pPr>
                      <a:r>
                        <a:rPr b="1" lang="en"/>
                        <a:t>Focus/Thesis</a:t>
                      </a:r>
                      <a:endParaRPr b="1"/>
                    </a:p>
                  </a:txBody>
                  <a:tcPr marT="91425" marB="91425" marR="91425" marL="91425"/>
                </a:tc>
                <a:tc>
                  <a:txBody>
                    <a:bodyPr/>
                    <a:lstStyle/>
                    <a:p>
                      <a:pPr indent="0" lvl="0" marL="0" rtl="0" algn="l">
                        <a:spcBef>
                          <a:spcPts val="0"/>
                        </a:spcBef>
                        <a:spcAft>
                          <a:spcPts val="0"/>
                        </a:spcAft>
                        <a:buNone/>
                      </a:pPr>
                      <a:r>
                        <a:rPr b="1" lang="en"/>
                        <a:t>70%</a:t>
                      </a:r>
                      <a:endParaRPr b="1"/>
                    </a:p>
                  </a:txBody>
                  <a:tcPr marT="91425" marB="91425" marR="91425" marL="91425"/>
                </a:tc>
              </a:tr>
              <a:tr h="602200">
                <a:tc>
                  <a:txBody>
                    <a:bodyPr/>
                    <a:lstStyle/>
                    <a:p>
                      <a:pPr indent="0" lvl="0" marL="0" rtl="0" algn="l">
                        <a:spcBef>
                          <a:spcPts val="0"/>
                        </a:spcBef>
                        <a:spcAft>
                          <a:spcPts val="0"/>
                        </a:spcAft>
                        <a:buNone/>
                      </a:pPr>
                      <a:r>
                        <a:rPr lang="en"/>
                        <a:t>Support/Dev</a:t>
                      </a:r>
                      <a:endParaRPr/>
                    </a:p>
                  </a:txBody>
                  <a:tcPr marT="91425" marB="91425" marR="91425" marL="91425"/>
                </a:tc>
                <a:tc>
                  <a:txBody>
                    <a:bodyPr/>
                    <a:lstStyle/>
                    <a:p>
                      <a:pPr indent="0" lvl="0" marL="0" rtl="0" algn="l">
                        <a:spcBef>
                          <a:spcPts val="0"/>
                        </a:spcBef>
                        <a:spcAft>
                          <a:spcPts val="0"/>
                        </a:spcAft>
                        <a:buNone/>
                      </a:pPr>
                      <a:r>
                        <a:rPr lang="en"/>
                        <a:t>70%</a:t>
                      </a:r>
                      <a:endParaRPr/>
                    </a:p>
                  </a:txBody>
                  <a:tcPr marT="91425" marB="91425" marR="91425" marL="91425"/>
                </a:tc>
              </a:tr>
              <a:tr h="602200">
                <a:tc>
                  <a:txBody>
                    <a:bodyPr/>
                    <a:lstStyle/>
                    <a:p>
                      <a:pPr indent="0" lvl="0" marL="0" rtl="0" algn="l">
                        <a:spcBef>
                          <a:spcPts val="0"/>
                        </a:spcBef>
                        <a:spcAft>
                          <a:spcPts val="0"/>
                        </a:spcAft>
                        <a:buNone/>
                      </a:pPr>
                      <a:r>
                        <a:rPr lang="en"/>
                        <a:t>Organization</a:t>
                      </a:r>
                      <a:endParaRPr/>
                    </a:p>
                  </a:txBody>
                  <a:tcPr marT="91425" marB="91425" marR="91425" marL="91425"/>
                </a:tc>
                <a:tc>
                  <a:txBody>
                    <a:bodyPr/>
                    <a:lstStyle/>
                    <a:p>
                      <a:pPr indent="0" lvl="0" marL="0" rtl="0" algn="l">
                        <a:spcBef>
                          <a:spcPts val="0"/>
                        </a:spcBef>
                        <a:spcAft>
                          <a:spcPts val="0"/>
                        </a:spcAft>
                        <a:buNone/>
                      </a:pPr>
                      <a:r>
                        <a:rPr lang="en"/>
                        <a:t>70%</a:t>
                      </a:r>
                      <a:endParaRPr/>
                    </a:p>
                  </a:txBody>
                  <a:tcPr marT="91425" marB="91425" marR="91425" marL="91425"/>
                </a:tc>
              </a:tr>
            </a:tbl>
          </a:graphicData>
        </a:graphic>
      </p:graphicFrame>
      <p:sp>
        <p:nvSpPr>
          <p:cNvPr id="211" name="Google Shape;211;p40"/>
          <p:cNvSpPr txBox="1"/>
          <p:nvPr/>
        </p:nvSpPr>
        <p:spPr>
          <a:xfrm>
            <a:off x="240425" y="1430725"/>
            <a:ext cx="77736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Calibri"/>
                <a:ea typeface="Calibri"/>
                <a:cs typeface="Calibri"/>
                <a:sym typeface="Calibri"/>
              </a:rPr>
              <a:t>Except for Subject Matter (95%), all areas demonstrated a 70% proficiency rate or above</a:t>
            </a:r>
            <a:endParaRPr b="1">
              <a:latin typeface="Calibri"/>
              <a:ea typeface="Calibri"/>
              <a:cs typeface="Calibri"/>
              <a:sym typeface="Calibri"/>
            </a:endParaRPr>
          </a:p>
        </p:txBody>
      </p:sp>
      <p:graphicFrame>
        <p:nvGraphicFramePr>
          <p:cNvPr id="212" name="Google Shape;212;p40"/>
          <p:cNvGraphicFramePr/>
          <p:nvPr/>
        </p:nvGraphicFramePr>
        <p:xfrm>
          <a:off x="4322525" y="2003600"/>
          <a:ext cx="3000000" cy="3000000"/>
        </p:xfrm>
        <a:graphic>
          <a:graphicData uri="http://schemas.openxmlformats.org/drawingml/2006/table">
            <a:tbl>
              <a:tblPr>
                <a:noFill/>
                <a:tableStyleId>{DD14D484-7EA2-4F7E-BB0A-6E604A483FCE}</a:tableStyleId>
              </a:tblPr>
              <a:tblGrid>
                <a:gridCol w="1942350"/>
                <a:gridCol w="1942350"/>
              </a:tblGrid>
              <a:tr h="649000">
                <a:tc>
                  <a:txBody>
                    <a:bodyPr/>
                    <a:lstStyle/>
                    <a:p>
                      <a:pPr indent="0" lvl="0" marL="0" rtl="0" algn="l">
                        <a:spcBef>
                          <a:spcPts val="0"/>
                        </a:spcBef>
                        <a:spcAft>
                          <a:spcPts val="0"/>
                        </a:spcAft>
                        <a:buNone/>
                      </a:pPr>
                      <a:r>
                        <a:rPr lang="en"/>
                        <a:t>Language Use</a:t>
                      </a:r>
                      <a:endParaRPr/>
                    </a:p>
                  </a:txBody>
                  <a:tcPr marT="91425" marB="91425" marR="91425" marL="91425"/>
                </a:tc>
                <a:tc>
                  <a:txBody>
                    <a:bodyPr/>
                    <a:lstStyle/>
                    <a:p>
                      <a:pPr indent="0" lvl="0" marL="0" rtl="0" algn="l">
                        <a:spcBef>
                          <a:spcPts val="0"/>
                        </a:spcBef>
                        <a:spcAft>
                          <a:spcPts val="0"/>
                        </a:spcAft>
                        <a:buNone/>
                      </a:pPr>
                      <a:r>
                        <a:rPr lang="en"/>
                        <a:t>70%</a:t>
                      </a:r>
                      <a:endParaRPr/>
                    </a:p>
                  </a:txBody>
                  <a:tcPr marT="91425" marB="91425" marR="91425" marL="91425"/>
                </a:tc>
              </a:tr>
              <a:tr h="586600">
                <a:tc>
                  <a:txBody>
                    <a:bodyPr/>
                    <a:lstStyle/>
                    <a:p>
                      <a:pPr indent="0" lvl="0" marL="0" rtl="0" algn="l">
                        <a:spcBef>
                          <a:spcPts val="0"/>
                        </a:spcBef>
                        <a:spcAft>
                          <a:spcPts val="0"/>
                        </a:spcAft>
                        <a:buNone/>
                      </a:pPr>
                      <a:r>
                        <a:rPr lang="en"/>
                        <a:t>Format</a:t>
                      </a:r>
                      <a:endParaRPr/>
                    </a:p>
                  </a:txBody>
                  <a:tcPr marT="91425" marB="91425" marR="91425" marL="91425"/>
                </a:tc>
                <a:tc>
                  <a:txBody>
                    <a:bodyPr/>
                    <a:lstStyle/>
                    <a:p>
                      <a:pPr indent="0" lvl="0" marL="0" rtl="0" algn="l">
                        <a:spcBef>
                          <a:spcPts val="0"/>
                        </a:spcBef>
                        <a:spcAft>
                          <a:spcPts val="0"/>
                        </a:spcAft>
                        <a:buNone/>
                      </a:pPr>
                      <a:r>
                        <a:rPr lang="en"/>
                        <a:t>70%</a:t>
                      </a:r>
                      <a:endParaRPr/>
                    </a:p>
                  </a:txBody>
                  <a:tcPr marT="91425" marB="91425" marR="91425" marL="91425"/>
                </a:tc>
              </a:tr>
              <a:tr h="586600">
                <a:tc>
                  <a:txBody>
                    <a:bodyPr/>
                    <a:lstStyle/>
                    <a:p>
                      <a:pPr indent="0" lvl="0" marL="0" rtl="0" algn="l">
                        <a:spcBef>
                          <a:spcPts val="0"/>
                        </a:spcBef>
                        <a:spcAft>
                          <a:spcPts val="0"/>
                        </a:spcAft>
                        <a:buNone/>
                      </a:pPr>
                      <a:r>
                        <a:rPr b="1" lang="en"/>
                        <a:t>Citation</a:t>
                      </a:r>
                      <a:endParaRPr b="1"/>
                    </a:p>
                  </a:txBody>
                  <a:tcPr marT="91425" marB="91425" marR="91425" marL="91425"/>
                </a:tc>
                <a:tc>
                  <a:txBody>
                    <a:bodyPr/>
                    <a:lstStyle/>
                    <a:p>
                      <a:pPr indent="0" lvl="0" marL="0" rtl="0" algn="l">
                        <a:spcBef>
                          <a:spcPts val="0"/>
                        </a:spcBef>
                        <a:spcAft>
                          <a:spcPts val="0"/>
                        </a:spcAft>
                        <a:buNone/>
                      </a:pPr>
                      <a:r>
                        <a:rPr b="1" lang="en"/>
                        <a:t>70%</a:t>
                      </a:r>
                      <a:endParaRPr b="1"/>
                    </a:p>
                  </a:txBody>
                  <a:tcPr marT="91425" marB="91425" marR="91425" marL="91425"/>
                </a:tc>
              </a:tr>
              <a:tr h="586600">
                <a:tc>
                  <a:txBody>
                    <a:bodyPr/>
                    <a:lstStyle/>
                    <a:p>
                      <a:pPr indent="0" lvl="0" marL="0" rtl="0" algn="l">
                        <a:spcBef>
                          <a:spcPts val="0"/>
                        </a:spcBef>
                        <a:spcAft>
                          <a:spcPts val="0"/>
                        </a:spcAft>
                        <a:buNone/>
                      </a:pPr>
                      <a:r>
                        <a:rPr lang="en"/>
                        <a:t>Mechanics</a:t>
                      </a:r>
                      <a:endParaRPr/>
                    </a:p>
                  </a:txBody>
                  <a:tcPr marT="91425" marB="91425" marR="91425" marL="91425"/>
                </a:tc>
                <a:tc>
                  <a:txBody>
                    <a:bodyPr/>
                    <a:lstStyle/>
                    <a:p>
                      <a:pPr indent="0" lvl="0" marL="0" rtl="0" algn="l">
                        <a:spcBef>
                          <a:spcPts val="0"/>
                        </a:spcBef>
                        <a:spcAft>
                          <a:spcPts val="0"/>
                        </a:spcAft>
                        <a:buNone/>
                      </a:pPr>
                      <a:r>
                        <a:rPr lang="en"/>
                        <a:t>70%</a:t>
                      </a:r>
                      <a:endParaRPr/>
                    </a:p>
                  </a:txBody>
                  <a:tcPr marT="91425" marB="91425" marR="91425" marL="91425"/>
                </a:tc>
              </a:tr>
            </a:tbl>
          </a:graphicData>
        </a:graphic>
      </p:graphicFrame>
      <p:sp>
        <p:nvSpPr>
          <p:cNvPr id="213" name="Google Shape;213;p40"/>
          <p:cNvSpPr txBox="1"/>
          <p:nvPr/>
        </p:nvSpPr>
        <p:spPr>
          <a:xfrm>
            <a:off x="3216650" y="1659450"/>
            <a:ext cx="117900" cy="597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Calibri"/>
              <a:ea typeface="Calibri"/>
              <a:cs typeface="Calibri"/>
              <a:sym typeface="Calibri"/>
            </a:endParaRPr>
          </a:p>
        </p:txBody>
      </p:sp>
      <p:sp>
        <p:nvSpPr>
          <p:cNvPr id="214" name="Google Shape;214;p40"/>
          <p:cNvSpPr txBox="1"/>
          <p:nvPr/>
        </p:nvSpPr>
        <p:spPr>
          <a:xfrm>
            <a:off x="416500" y="4475300"/>
            <a:ext cx="79494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b="1" lang="en">
                <a:solidFill>
                  <a:schemeClr val="dk1"/>
                </a:solidFill>
                <a:latin typeface="Calibri"/>
                <a:ea typeface="Calibri"/>
                <a:cs typeface="Calibri"/>
                <a:sym typeface="Calibri"/>
              </a:rPr>
              <a:t>Bold indicates “excelling” was greater than or equal to “proficiency”</a:t>
            </a:r>
            <a:endParaRPr b="1">
              <a:solidFill>
                <a:schemeClr val="dk1"/>
              </a:solidFill>
              <a:latin typeface="Calibri"/>
              <a:ea typeface="Calibri"/>
              <a:cs typeface="Calibri"/>
              <a:sym typeface="Calibri"/>
            </a:endParaRPr>
          </a:p>
          <a:p>
            <a:pPr indent="0" lvl="0" marL="0" rtl="0" algn="l">
              <a:spcBef>
                <a:spcPts val="0"/>
              </a:spcBef>
              <a:spcAft>
                <a:spcPts val="0"/>
              </a:spcAft>
              <a:buNone/>
            </a:pPr>
            <a:r>
              <a:t/>
            </a:r>
            <a:endParaRPr>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41"/>
          <p:cNvSpPr txBox="1"/>
          <p:nvPr>
            <p:ph type="title"/>
          </p:nvPr>
        </p:nvSpPr>
        <p:spPr>
          <a:xfrm>
            <a:off x="463294" y="771525"/>
            <a:ext cx="8229600" cy="8574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
              <a:t>Observations (Spring 2021)</a:t>
            </a:r>
            <a:endParaRPr/>
          </a:p>
        </p:txBody>
      </p:sp>
      <p:sp>
        <p:nvSpPr>
          <p:cNvPr id="220" name="Google Shape;220;p41"/>
          <p:cNvSpPr txBox="1"/>
          <p:nvPr>
            <p:ph idx="1" type="body"/>
          </p:nvPr>
        </p:nvSpPr>
        <p:spPr>
          <a:xfrm>
            <a:off x="463300" y="1487375"/>
            <a:ext cx="7855800" cy="2958600"/>
          </a:xfrm>
          <a:prstGeom prst="rect">
            <a:avLst/>
          </a:prstGeom>
        </p:spPr>
        <p:txBody>
          <a:bodyPr anchorCtr="0" anchor="t" bIns="45700" lIns="91425" spcFirstLastPara="1" rIns="91425" wrap="square" tIns="45700">
            <a:noAutofit/>
          </a:bodyPr>
          <a:lstStyle/>
          <a:p>
            <a:pPr indent="-292100" lvl="0" marL="457200" rtl="0" algn="r">
              <a:lnSpc>
                <a:spcPct val="115000"/>
              </a:lnSpc>
              <a:spcBef>
                <a:spcPts val="0"/>
              </a:spcBef>
              <a:spcAft>
                <a:spcPts val="0"/>
              </a:spcAft>
              <a:buClr>
                <a:srgbClr val="000000"/>
              </a:buClr>
              <a:buSzPts val="1000"/>
              <a:buFont typeface="Arial"/>
              <a:buChar char="•"/>
            </a:pPr>
            <a:r>
              <a:t/>
            </a:r>
            <a:endParaRPr i="1" sz="1000">
              <a:solidFill>
                <a:srgbClr val="000000"/>
              </a:solidFill>
              <a:latin typeface="Arial"/>
              <a:ea typeface="Arial"/>
              <a:cs typeface="Arial"/>
              <a:sym typeface="Arial"/>
            </a:endParaRPr>
          </a:p>
          <a:p>
            <a:pPr indent="-285750" lvl="0" marL="457200" rtl="0" algn="l">
              <a:spcBef>
                <a:spcPts val="0"/>
              </a:spcBef>
              <a:spcAft>
                <a:spcPts val="0"/>
              </a:spcAft>
              <a:buSzPts val="900"/>
              <a:buChar char="•"/>
            </a:pPr>
            <a:r>
              <a:rPr lang="en" sz="2300"/>
              <a:t>It appears from this sample that most students are reaching proficiency or higher in their essays</a:t>
            </a:r>
            <a:endParaRPr sz="2300"/>
          </a:p>
          <a:p>
            <a:pPr indent="-285750" lvl="1" marL="914400" rtl="0" algn="l">
              <a:spcBef>
                <a:spcPts val="0"/>
              </a:spcBef>
              <a:spcAft>
                <a:spcPts val="0"/>
              </a:spcAft>
              <a:buSzPts val="900"/>
              <a:buChar char="–"/>
            </a:pPr>
            <a:r>
              <a:rPr lang="en" sz="2300"/>
              <a:t>Only one (1) student scored “not proficient” in any category, </a:t>
            </a:r>
            <a:r>
              <a:rPr i="1" lang="en" sz="2300"/>
              <a:t>Citation</a:t>
            </a:r>
            <a:r>
              <a:rPr lang="en" sz="2300"/>
              <a:t>)</a:t>
            </a:r>
            <a:endParaRPr sz="2300"/>
          </a:p>
          <a:p>
            <a:pPr indent="-374650" lvl="0" marL="457200" rtl="0" algn="l">
              <a:spcBef>
                <a:spcPts val="0"/>
              </a:spcBef>
              <a:spcAft>
                <a:spcPts val="0"/>
              </a:spcAft>
              <a:buSzPts val="2300"/>
              <a:buChar char="•"/>
            </a:pPr>
            <a:r>
              <a:rPr lang="en" sz="2300"/>
              <a:t>Subject Matter was clearly most strongly met</a:t>
            </a:r>
            <a:endParaRPr sz="2300"/>
          </a:p>
          <a:p>
            <a:pPr indent="-374650" lvl="0" marL="457200" rtl="0" algn="l">
              <a:spcBef>
                <a:spcPts val="0"/>
              </a:spcBef>
              <a:spcAft>
                <a:spcPts val="0"/>
              </a:spcAft>
              <a:buSzPts val="2300"/>
              <a:buChar char="•"/>
            </a:pPr>
            <a:r>
              <a:rPr lang="en" sz="2300"/>
              <a:t>Improving success could mean less “approaching proficiency” but also more “excelling”</a:t>
            </a:r>
            <a:endParaRPr sz="2300"/>
          </a:p>
          <a:p>
            <a:pPr indent="0" lvl="0" marL="457200" rtl="0" algn="l">
              <a:spcBef>
                <a:spcPts val="360"/>
              </a:spcBef>
              <a:spcAft>
                <a:spcPts val="0"/>
              </a:spcAft>
              <a:buNone/>
            </a:pPr>
            <a:r>
              <a:t/>
            </a:r>
            <a:endParaRPr sz="23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42"/>
          <p:cNvSpPr txBox="1"/>
          <p:nvPr>
            <p:ph type="title"/>
          </p:nvPr>
        </p:nvSpPr>
        <p:spPr>
          <a:xfrm>
            <a:off x="463294" y="771525"/>
            <a:ext cx="8229600" cy="8574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
              <a:t>Recommendation (Summer 2021)</a:t>
            </a:r>
            <a:endParaRPr/>
          </a:p>
        </p:txBody>
      </p:sp>
      <p:sp>
        <p:nvSpPr>
          <p:cNvPr id="226" name="Google Shape;226;p42"/>
          <p:cNvSpPr txBox="1"/>
          <p:nvPr>
            <p:ph idx="1" type="body"/>
          </p:nvPr>
        </p:nvSpPr>
        <p:spPr>
          <a:xfrm>
            <a:off x="463300" y="1494600"/>
            <a:ext cx="7855800" cy="2958600"/>
          </a:xfrm>
          <a:prstGeom prst="rect">
            <a:avLst/>
          </a:prstGeom>
        </p:spPr>
        <p:txBody>
          <a:bodyPr anchorCtr="0" anchor="t" bIns="45700" lIns="91425" spcFirstLastPara="1" rIns="91425" wrap="square" tIns="45700">
            <a:noAutofit/>
          </a:bodyPr>
          <a:lstStyle/>
          <a:p>
            <a:pPr indent="-234950" lvl="0" marL="457200" rtl="0" algn="r">
              <a:lnSpc>
                <a:spcPct val="115000"/>
              </a:lnSpc>
              <a:spcBef>
                <a:spcPts val="0"/>
              </a:spcBef>
              <a:spcAft>
                <a:spcPts val="0"/>
              </a:spcAft>
              <a:buClr>
                <a:srgbClr val="000000"/>
              </a:buClr>
              <a:buSzPts val="100"/>
              <a:buFont typeface="Arial"/>
              <a:buChar char="•"/>
            </a:pPr>
            <a:r>
              <a:t/>
            </a:r>
            <a:endParaRPr i="1" sz="100">
              <a:solidFill>
                <a:srgbClr val="000000"/>
              </a:solidFill>
              <a:latin typeface="Arial"/>
              <a:ea typeface="Arial"/>
              <a:cs typeface="Arial"/>
              <a:sym typeface="Arial"/>
            </a:endParaRPr>
          </a:p>
          <a:p>
            <a:pPr indent="-266700" lvl="0" marL="457200" rtl="0" algn="l">
              <a:spcBef>
                <a:spcPts val="0"/>
              </a:spcBef>
              <a:spcAft>
                <a:spcPts val="0"/>
              </a:spcAft>
              <a:buSzPts val="600"/>
              <a:buChar char="•"/>
            </a:pPr>
            <a:r>
              <a:rPr b="1" lang="en" sz="2000"/>
              <a:t>Support/development</a:t>
            </a:r>
            <a:r>
              <a:rPr lang="en" sz="2000"/>
              <a:t>: Help students determine credible sources vs others (e.g., opinion pieces)</a:t>
            </a:r>
            <a:endParaRPr sz="2000"/>
          </a:p>
          <a:p>
            <a:pPr indent="-266700" lvl="0" marL="457200" rtl="0" algn="l">
              <a:spcBef>
                <a:spcPts val="0"/>
              </a:spcBef>
              <a:spcAft>
                <a:spcPts val="0"/>
              </a:spcAft>
              <a:buSzPts val="600"/>
              <a:buChar char="•"/>
            </a:pPr>
            <a:r>
              <a:rPr b="1" lang="en" sz="2000"/>
              <a:t>Organization/format</a:t>
            </a:r>
            <a:r>
              <a:rPr lang="en" sz="2000"/>
              <a:t>: Include a </a:t>
            </a:r>
            <a:r>
              <a:rPr lang="en" sz="2000" u="sng">
                <a:solidFill>
                  <a:schemeClr val="hlink"/>
                </a:solidFill>
                <a:hlinkClick r:id="rId3"/>
              </a:rPr>
              <a:t>template </a:t>
            </a:r>
            <a:r>
              <a:rPr lang="en" sz="2000"/>
              <a:t>in the assignment to help students organize their thoughts.</a:t>
            </a:r>
            <a:endParaRPr sz="2000"/>
          </a:p>
          <a:p>
            <a:pPr indent="-266700" lvl="0" marL="457200" rtl="0" algn="l">
              <a:spcBef>
                <a:spcPts val="0"/>
              </a:spcBef>
              <a:spcAft>
                <a:spcPts val="0"/>
              </a:spcAft>
              <a:buSzPts val="600"/>
              <a:buChar char="•"/>
            </a:pPr>
            <a:r>
              <a:rPr b="1" lang="en" sz="2000"/>
              <a:t>Language Use/Mechanics</a:t>
            </a:r>
            <a:r>
              <a:rPr lang="en" sz="2000"/>
              <a:t>: Require students to submit essay through Grammarly?</a:t>
            </a:r>
            <a:endParaRPr sz="2000"/>
          </a:p>
          <a:p>
            <a:pPr indent="-355600" lvl="0" marL="457200" rtl="0" algn="l">
              <a:spcBef>
                <a:spcPts val="0"/>
              </a:spcBef>
              <a:spcAft>
                <a:spcPts val="0"/>
              </a:spcAft>
              <a:buSzPts val="2000"/>
              <a:buChar char="•"/>
            </a:pPr>
            <a:r>
              <a:rPr b="1" lang="en" sz="2000"/>
              <a:t>Citations </a:t>
            </a:r>
            <a:r>
              <a:rPr lang="en" sz="2000"/>
              <a:t>- Create a Canvas page with citation resources for students to use if they want to</a:t>
            </a:r>
            <a:endParaRPr sz="2000"/>
          </a:p>
          <a:p>
            <a:pPr indent="-355600" lvl="0" marL="457200" rtl="0" algn="l">
              <a:spcBef>
                <a:spcPts val="0"/>
              </a:spcBef>
              <a:spcAft>
                <a:spcPts val="0"/>
              </a:spcAft>
              <a:buSzPts val="2000"/>
              <a:buChar char="•"/>
            </a:pPr>
            <a:r>
              <a:rPr b="1" lang="en" sz="2000"/>
              <a:t>Rough draft vs. final draft assignments - </a:t>
            </a:r>
            <a:r>
              <a:rPr lang="en" sz="2000"/>
              <a:t>Have students submit their rough draft so that we can give them feedback before its due</a:t>
            </a:r>
            <a:endParaRPr sz="20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p43"/>
          <p:cNvSpPr txBox="1"/>
          <p:nvPr>
            <p:ph type="title"/>
          </p:nvPr>
        </p:nvSpPr>
        <p:spPr>
          <a:xfrm>
            <a:off x="463294" y="771525"/>
            <a:ext cx="8229600" cy="8574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
              <a:t>Implemented Changes (Fall 2021)</a:t>
            </a:r>
            <a:endParaRPr/>
          </a:p>
        </p:txBody>
      </p:sp>
      <p:sp>
        <p:nvSpPr>
          <p:cNvPr id="232" name="Google Shape;232;p43"/>
          <p:cNvSpPr txBox="1"/>
          <p:nvPr>
            <p:ph idx="1" type="body"/>
          </p:nvPr>
        </p:nvSpPr>
        <p:spPr>
          <a:xfrm>
            <a:off x="457200" y="1728710"/>
            <a:ext cx="8229600" cy="2865900"/>
          </a:xfrm>
          <a:prstGeom prst="rect">
            <a:avLst/>
          </a:prstGeom>
        </p:spPr>
        <p:txBody>
          <a:bodyPr anchorCtr="0" anchor="t" bIns="45700" lIns="91425" spcFirstLastPara="1" rIns="91425" wrap="square" tIns="45700">
            <a:noAutofit/>
          </a:bodyPr>
          <a:lstStyle/>
          <a:p>
            <a:pPr indent="-355600" lvl="0" marL="457200" rtl="0" algn="l">
              <a:spcBef>
                <a:spcPts val="360"/>
              </a:spcBef>
              <a:spcAft>
                <a:spcPts val="0"/>
              </a:spcAft>
              <a:buSzPts val="2000"/>
              <a:buChar char="•"/>
            </a:pPr>
            <a:r>
              <a:rPr lang="en" sz="2000"/>
              <a:t>Add “Scholarly Sources and Why They Matter” Page (courtesy of Kathy Archer, ECN instructor) </a:t>
            </a:r>
            <a:r>
              <a:rPr b="1" lang="en" sz="2000"/>
              <a:t>(Support/development)</a:t>
            </a:r>
            <a:endParaRPr b="1" sz="2000"/>
          </a:p>
          <a:p>
            <a:pPr indent="-355600" lvl="0" marL="457200" rtl="0" algn="l">
              <a:spcBef>
                <a:spcPts val="0"/>
              </a:spcBef>
              <a:spcAft>
                <a:spcPts val="0"/>
              </a:spcAft>
              <a:buSzPts val="2000"/>
              <a:buChar char="•"/>
            </a:pPr>
            <a:r>
              <a:rPr lang="en" sz="2000" u="sng">
                <a:solidFill>
                  <a:schemeClr val="hlink"/>
                </a:solidFill>
                <a:hlinkClick r:id="rId3"/>
              </a:rPr>
              <a:t>ECN Template</a:t>
            </a:r>
            <a:r>
              <a:rPr lang="en" sz="2000"/>
              <a:t> Added to assignment </a:t>
            </a:r>
            <a:r>
              <a:rPr b="1" lang="en" sz="2000"/>
              <a:t>(Organization)</a:t>
            </a:r>
            <a:endParaRPr b="1" sz="2000"/>
          </a:p>
          <a:p>
            <a:pPr indent="-355600" lvl="0" marL="457200" rtl="0" algn="l">
              <a:spcBef>
                <a:spcPts val="0"/>
              </a:spcBef>
              <a:spcAft>
                <a:spcPts val="0"/>
              </a:spcAft>
              <a:buSzPts val="2000"/>
              <a:buChar char="•"/>
            </a:pPr>
            <a:r>
              <a:rPr lang="en" sz="2000"/>
              <a:t>Implement ECN Library Search Video Quiz </a:t>
            </a:r>
            <a:r>
              <a:rPr b="1" lang="en" sz="2000"/>
              <a:t>(Support/development)</a:t>
            </a:r>
            <a:endParaRPr b="1" sz="2000"/>
          </a:p>
          <a:p>
            <a:pPr indent="-355600" lvl="0" marL="457200" rtl="0" algn="l">
              <a:spcBef>
                <a:spcPts val="0"/>
              </a:spcBef>
              <a:spcAft>
                <a:spcPts val="0"/>
              </a:spcAft>
              <a:buSzPts val="2000"/>
              <a:buChar char="•"/>
            </a:pPr>
            <a:r>
              <a:rPr lang="en" sz="2000"/>
              <a:t>Integrate Citation Resources page </a:t>
            </a:r>
            <a:r>
              <a:rPr b="1" lang="en" sz="2000"/>
              <a:t>(Citation)</a:t>
            </a:r>
            <a:endParaRPr b="1" sz="2000"/>
          </a:p>
          <a:p>
            <a:pPr indent="-355600" lvl="0" marL="457200" rtl="0" algn="l">
              <a:spcBef>
                <a:spcPts val="0"/>
              </a:spcBef>
              <a:spcAft>
                <a:spcPts val="0"/>
              </a:spcAft>
              <a:buSzPts val="2000"/>
              <a:buChar char="•"/>
            </a:pPr>
            <a:r>
              <a:rPr lang="en" sz="2000"/>
              <a:t>Changed “</a:t>
            </a:r>
            <a:r>
              <a:rPr lang="en" sz="2000"/>
              <a:t>Librarian</a:t>
            </a:r>
            <a:r>
              <a:rPr lang="en" sz="2000"/>
              <a:t> Check-in” assignment to “Library Citation Check” </a:t>
            </a:r>
            <a:r>
              <a:rPr b="1" lang="en" sz="2000"/>
              <a:t>(Support/development)</a:t>
            </a:r>
            <a:endParaRPr b="1" sz="2000"/>
          </a:p>
          <a:p>
            <a:pPr indent="-355600" lvl="0" marL="457200" rtl="0" algn="l">
              <a:spcBef>
                <a:spcPts val="0"/>
              </a:spcBef>
              <a:spcAft>
                <a:spcPts val="0"/>
              </a:spcAft>
              <a:buSzPts val="2000"/>
              <a:buChar char="•"/>
            </a:pPr>
            <a:r>
              <a:rPr lang="en" sz="2000"/>
              <a:t>Added “rough draft” between “outline” and “final draft” </a:t>
            </a:r>
            <a:r>
              <a:rPr b="1" lang="en" sz="2000"/>
              <a:t>(overall)</a:t>
            </a:r>
            <a:endParaRPr b="1" sz="2000"/>
          </a:p>
          <a:p>
            <a:pPr indent="0" lvl="0" marL="0" rtl="0" algn="l">
              <a:spcBef>
                <a:spcPts val="360"/>
              </a:spcBef>
              <a:spcAft>
                <a:spcPts val="0"/>
              </a:spcAft>
              <a:buNone/>
            </a:pPr>
            <a:r>
              <a:t/>
            </a:r>
            <a:endParaRPr sz="2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26"/>
          <p:cNvSpPr txBox="1"/>
          <p:nvPr>
            <p:ph type="title"/>
          </p:nvPr>
        </p:nvSpPr>
        <p:spPr>
          <a:xfrm>
            <a:off x="463294" y="771525"/>
            <a:ext cx="8229600" cy="8574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
              <a:t>Summary of Study</a:t>
            </a:r>
            <a:endParaRPr/>
          </a:p>
        </p:txBody>
      </p:sp>
      <p:sp>
        <p:nvSpPr>
          <p:cNvPr id="108" name="Google Shape;108;p26"/>
          <p:cNvSpPr txBox="1"/>
          <p:nvPr>
            <p:ph idx="1" type="body"/>
          </p:nvPr>
        </p:nvSpPr>
        <p:spPr>
          <a:xfrm>
            <a:off x="457200" y="1728710"/>
            <a:ext cx="8229600" cy="28659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 sz="2800"/>
              <a:t>Fall 2020: EMCC economics faculty were asked to collect their students’ essay assignments in both ECN211 and ECN212. Essay were anonymized.</a:t>
            </a:r>
            <a:endParaRPr sz="2800"/>
          </a:p>
          <a:p>
            <a:pPr indent="0" lvl="0" marL="0" rtl="0" algn="l">
              <a:spcBef>
                <a:spcPts val="360"/>
              </a:spcBef>
              <a:spcAft>
                <a:spcPts val="0"/>
              </a:spcAft>
              <a:buNone/>
            </a:pPr>
            <a:r>
              <a:rPr lang="en" sz="2800"/>
              <a:t>Spring 2021: Faculty engage in inter-rater reliability training with each other</a:t>
            </a:r>
            <a:endParaRPr sz="2800"/>
          </a:p>
          <a:p>
            <a:pPr indent="0" lvl="0" marL="0" rtl="0" algn="l">
              <a:spcBef>
                <a:spcPts val="360"/>
              </a:spcBef>
              <a:spcAft>
                <a:spcPts val="0"/>
              </a:spcAft>
              <a:buNone/>
            </a:pPr>
            <a:r>
              <a:rPr lang="en" sz="2800"/>
              <a:t>Summer 2021: Faculty assess five new essays. Improvements were suggested and implemented.</a:t>
            </a:r>
            <a:endParaRPr sz="2800"/>
          </a:p>
          <a:p>
            <a:pPr indent="0" lvl="0" marL="0" rtl="0" algn="l">
              <a:spcBef>
                <a:spcPts val="360"/>
              </a:spcBef>
              <a:spcAft>
                <a:spcPts val="0"/>
              </a:spcAft>
              <a:buNone/>
            </a:pPr>
            <a:r>
              <a:t/>
            </a:r>
            <a:endParaRPr sz="2800"/>
          </a:p>
          <a:p>
            <a:pPr indent="0" lvl="0" marL="0" rtl="0" algn="l">
              <a:spcBef>
                <a:spcPts val="360"/>
              </a:spcBef>
              <a:spcAft>
                <a:spcPts val="0"/>
              </a:spcAft>
              <a:buNone/>
            </a:pPr>
            <a:r>
              <a:t/>
            </a:r>
            <a:endParaRPr sz="28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44"/>
          <p:cNvSpPr txBox="1"/>
          <p:nvPr>
            <p:ph type="ctrTitle"/>
          </p:nvPr>
        </p:nvSpPr>
        <p:spPr>
          <a:xfrm>
            <a:off x="685800" y="1597819"/>
            <a:ext cx="7772400" cy="11025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
              <a:t>Results (Spring 2022)</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45"/>
          <p:cNvSpPr txBox="1"/>
          <p:nvPr>
            <p:ph type="title"/>
          </p:nvPr>
        </p:nvSpPr>
        <p:spPr>
          <a:xfrm>
            <a:off x="463294" y="771525"/>
            <a:ext cx="8229600" cy="8574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
              <a:t>Subject Matter (Sp 21 vs. Sp 22)</a:t>
            </a:r>
            <a:endParaRPr/>
          </a:p>
        </p:txBody>
      </p:sp>
      <p:sp>
        <p:nvSpPr>
          <p:cNvPr id="243" name="Google Shape;243;p45"/>
          <p:cNvSpPr txBox="1"/>
          <p:nvPr>
            <p:ph idx="1" type="body"/>
          </p:nvPr>
        </p:nvSpPr>
        <p:spPr>
          <a:xfrm>
            <a:off x="0" y="3843700"/>
            <a:ext cx="4423200" cy="1009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 sz="1600"/>
              <a:t>Nearly all students in both samples were proficient or above.</a:t>
            </a:r>
            <a:endParaRPr sz="1600"/>
          </a:p>
        </p:txBody>
      </p:sp>
      <p:pic>
        <p:nvPicPr>
          <p:cNvPr id="244" name="Google Shape;244;p45" title="Chart"/>
          <p:cNvPicPr preferRelativeResize="0"/>
          <p:nvPr/>
        </p:nvPicPr>
        <p:blipFill>
          <a:blip r:embed="rId3">
            <a:alphaModFix/>
          </a:blip>
          <a:stretch>
            <a:fillRect/>
          </a:stretch>
        </p:blipFill>
        <p:spPr>
          <a:xfrm>
            <a:off x="4724400" y="1781325"/>
            <a:ext cx="4267200" cy="2638552"/>
          </a:xfrm>
          <a:prstGeom prst="rect">
            <a:avLst/>
          </a:prstGeom>
          <a:noFill/>
          <a:ln>
            <a:noFill/>
          </a:ln>
        </p:spPr>
      </p:pic>
      <p:graphicFrame>
        <p:nvGraphicFramePr>
          <p:cNvPr id="245" name="Google Shape;245;p45"/>
          <p:cNvGraphicFramePr/>
          <p:nvPr/>
        </p:nvGraphicFramePr>
        <p:xfrm>
          <a:off x="148975" y="1628925"/>
          <a:ext cx="3000000" cy="3000000"/>
        </p:xfrm>
        <a:graphic>
          <a:graphicData uri="http://schemas.openxmlformats.org/drawingml/2006/table">
            <a:tbl>
              <a:tblPr>
                <a:noFill/>
                <a:tableStyleId>{5C03DF3D-E637-4BA4-9BE7-2698B1EF7186}</a:tableStyleId>
              </a:tblPr>
              <a:tblGrid>
                <a:gridCol w="1341000"/>
                <a:gridCol w="1607700"/>
                <a:gridCol w="1474350"/>
              </a:tblGrid>
              <a:tr h="403850">
                <a:tc>
                  <a:txBody>
                    <a:bodyPr/>
                    <a:lstStyle/>
                    <a:p>
                      <a:pPr indent="0" lvl="0" marL="0" rtl="0" algn="ctr">
                        <a:spcBef>
                          <a:spcPts val="0"/>
                        </a:spcBef>
                        <a:spcAft>
                          <a:spcPts val="0"/>
                        </a:spcAft>
                        <a:buNone/>
                      </a:pPr>
                      <a:r>
                        <a:t/>
                      </a:r>
                      <a:endParaRPr sz="16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600"/>
                        <a:t>Spring 21</a:t>
                      </a:r>
                      <a:endParaRPr sz="16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600"/>
                        <a:t>Spring 22</a:t>
                      </a:r>
                      <a:endParaRPr sz="16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591725">
                <a:tc>
                  <a:txBody>
                    <a:bodyPr/>
                    <a:lstStyle/>
                    <a:p>
                      <a:pPr indent="0" lvl="0" marL="0" rtl="0" algn="ctr">
                        <a:lnSpc>
                          <a:spcPct val="115000"/>
                        </a:lnSpc>
                        <a:spcBef>
                          <a:spcPts val="0"/>
                        </a:spcBef>
                        <a:spcAft>
                          <a:spcPts val="0"/>
                        </a:spcAft>
                        <a:buNone/>
                      </a:pPr>
                      <a:r>
                        <a:rPr lang="en" sz="1600"/>
                        <a:t>Excelling</a:t>
                      </a:r>
                      <a:endParaRPr sz="16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600"/>
                        <a:t>14</a:t>
                      </a:r>
                      <a:endParaRPr sz="16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600"/>
                        <a:t>12</a:t>
                      </a:r>
                      <a:endParaRPr sz="16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05975">
                <a:tc>
                  <a:txBody>
                    <a:bodyPr/>
                    <a:lstStyle/>
                    <a:p>
                      <a:pPr indent="0" lvl="0" marL="0" rtl="0" algn="ctr">
                        <a:lnSpc>
                          <a:spcPct val="115000"/>
                        </a:lnSpc>
                        <a:spcBef>
                          <a:spcPts val="0"/>
                        </a:spcBef>
                        <a:spcAft>
                          <a:spcPts val="0"/>
                        </a:spcAft>
                        <a:buNone/>
                      </a:pPr>
                      <a:r>
                        <a:rPr lang="en" sz="1600"/>
                        <a:t>Proficient</a:t>
                      </a:r>
                      <a:endParaRPr sz="16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600"/>
                        <a:t>5</a:t>
                      </a:r>
                      <a:endParaRPr sz="16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600"/>
                        <a:t>8</a:t>
                      </a:r>
                      <a:endParaRPr sz="16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37275">
                <a:tc>
                  <a:txBody>
                    <a:bodyPr/>
                    <a:lstStyle/>
                    <a:p>
                      <a:pPr indent="0" lvl="0" marL="0" rtl="0" algn="ctr">
                        <a:lnSpc>
                          <a:spcPct val="115000"/>
                        </a:lnSpc>
                        <a:spcBef>
                          <a:spcPts val="0"/>
                        </a:spcBef>
                        <a:spcAft>
                          <a:spcPts val="0"/>
                        </a:spcAft>
                        <a:buNone/>
                      </a:pPr>
                      <a:r>
                        <a:rPr lang="en" sz="1600"/>
                        <a:t>Below Proficient</a:t>
                      </a:r>
                      <a:endParaRPr sz="16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600"/>
                        <a:t>1</a:t>
                      </a:r>
                      <a:endParaRPr sz="16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600"/>
                        <a:t>0</a:t>
                      </a:r>
                      <a:endParaRPr sz="16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12750">
                <a:tc>
                  <a:txBody>
                    <a:bodyPr/>
                    <a:lstStyle/>
                    <a:p>
                      <a:pPr indent="0" lvl="0" marL="0" rtl="0" algn="ctr">
                        <a:lnSpc>
                          <a:spcPct val="115000"/>
                        </a:lnSpc>
                        <a:spcBef>
                          <a:spcPts val="0"/>
                        </a:spcBef>
                        <a:spcAft>
                          <a:spcPts val="0"/>
                        </a:spcAft>
                        <a:buNone/>
                      </a:pPr>
                      <a:r>
                        <a:rPr lang="en" sz="1600"/>
                        <a:t>Total</a:t>
                      </a:r>
                      <a:endParaRPr sz="16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600"/>
                        <a:t>20</a:t>
                      </a:r>
                      <a:endParaRPr sz="16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600"/>
                        <a:t>20</a:t>
                      </a:r>
                      <a:endParaRPr sz="16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46"/>
          <p:cNvSpPr txBox="1"/>
          <p:nvPr>
            <p:ph type="title"/>
          </p:nvPr>
        </p:nvSpPr>
        <p:spPr>
          <a:xfrm>
            <a:off x="463294" y="771525"/>
            <a:ext cx="8229600" cy="8574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 sz="3600"/>
              <a:t>Focus/Main Idea/Thesis </a:t>
            </a:r>
            <a:r>
              <a:rPr lang="en" sz="3600"/>
              <a:t>(Sp 21 vs. Sp 22)</a:t>
            </a:r>
            <a:endParaRPr sz="3600"/>
          </a:p>
        </p:txBody>
      </p:sp>
      <p:graphicFrame>
        <p:nvGraphicFramePr>
          <p:cNvPr id="251" name="Google Shape;251;p46"/>
          <p:cNvGraphicFramePr/>
          <p:nvPr/>
        </p:nvGraphicFramePr>
        <p:xfrm>
          <a:off x="147225" y="1633025"/>
          <a:ext cx="3000000" cy="3000000"/>
        </p:xfrm>
        <a:graphic>
          <a:graphicData uri="http://schemas.openxmlformats.org/drawingml/2006/table">
            <a:tbl>
              <a:tblPr>
                <a:noFill/>
                <a:tableStyleId>{5C03DF3D-E637-4BA4-9BE7-2698B1EF7186}</a:tableStyleId>
              </a:tblPr>
              <a:tblGrid>
                <a:gridCol w="1357300"/>
                <a:gridCol w="1357300"/>
                <a:gridCol w="1357300"/>
              </a:tblGrid>
              <a:tr h="441725">
                <a:tc>
                  <a:txBody>
                    <a:bodyPr/>
                    <a:lstStyle/>
                    <a:p>
                      <a:pPr indent="0" lvl="0" marL="0" rtl="0" algn="l">
                        <a:spcBef>
                          <a:spcPts val="0"/>
                        </a:spcBef>
                        <a:spcAft>
                          <a:spcPts val="0"/>
                        </a:spcAft>
                        <a:buNone/>
                      </a:pPr>
                      <a:r>
                        <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800"/>
                        <a:t>Spring 21</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800"/>
                        <a:t>Spring 22</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441725">
                <a:tc>
                  <a:txBody>
                    <a:bodyPr/>
                    <a:lstStyle/>
                    <a:p>
                      <a:pPr indent="0" lvl="0" marL="0" rtl="0" algn="l">
                        <a:lnSpc>
                          <a:spcPct val="115000"/>
                        </a:lnSpc>
                        <a:spcBef>
                          <a:spcPts val="0"/>
                        </a:spcBef>
                        <a:spcAft>
                          <a:spcPts val="0"/>
                        </a:spcAft>
                        <a:buNone/>
                      </a:pPr>
                      <a:r>
                        <a:rPr lang="en" sz="1800"/>
                        <a:t>Excelling</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800"/>
                        <a:t>9</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800"/>
                        <a:t>7</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441725">
                <a:tc>
                  <a:txBody>
                    <a:bodyPr/>
                    <a:lstStyle/>
                    <a:p>
                      <a:pPr indent="0" lvl="0" marL="0" rtl="0" algn="l">
                        <a:lnSpc>
                          <a:spcPct val="115000"/>
                        </a:lnSpc>
                        <a:spcBef>
                          <a:spcPts val="0"/>
                        </a:spcBef>
                        <a:spcAft>
                          <a:spcPts val="0"/>
                        </a:spcAft>
                        <a:buNone/>
                      </a:pPr>
                      <a:r>
                        <a:rPr lang="en" sz="1800"/>
                        <a:t>Proficient</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800"/>
                        <a:t>5</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800"/>
                        <a:t>8</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835675">
                <a:tc>
                  <a:txBody>
                    <a:bodyPr/>
                    <a:lstStyle/>
                    <a:p>
                      <a:pPr indent="0" lvl="0" marL="0" rtl="0" algn="l">
                        <a:lnSpc>
                          <a:spcPct val="115000"/>
                        </a:lnSpc>
                        <a:spcBef>
                          <a:spcPts val="0"/>
                        </a:spcBef>
                        <a:spcAft>
                          <a:spcPts val="0"/>
                        </a:spcAft>
                        <a:buNone/>
                      </a:pPr>
                      <a:r>
                        <a:rPr lang="en" sz="1800"/>
                        <a:t>Below Proficient</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800"/>
                        <a:t>6</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800"/>
                        <a:t>5</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441725">
                <a:tc>
                  <a:txBody>
                    <a:bodyPr/>
                    <a:lstStyle/>
                    <a:p>
                      <a:pPr indent="0" lvl="0" marL="0" rtl="0" algn="l">
                        <a:lnSpc>
                          <a:spcPct val="115000"/>
                        </a:lnSpc>
                        <a:spcBef>
                          <a:spcPts val="0"/>
                        </a:spcBef>
                        <a:spcAft>
                          <a:spcPts val="0"/>
                        </a:spcAft>
                        <a:buNone/>
                      </a:pPr>
                      <a:r>
                        <a:rPr lang="en" sz="1800"/>
                        <a:t>Total</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800"/>
                        <a:t>20</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800"/>
                        <a:t>20</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pic>
        <p:nvPicPr>
          <p:cNvPr id="252" name="Google Shape;252;p46" title="Chart"/>
          <p:cNvPicPr preferRelativeResize="0"/>
          <p:nvPr/>
        </p:nvPicPr>
        <p:blipFill>
          <a:blip r:embed="rId3">
            <a:alphaModFix/>
          </a:blip>
          <a:stretch>
            <a:fillRect/>
          </a:stretch>
        </p:blipFill>
        <p:spPr>
          <a:xfrm>
            <a:off x="4219125" y="1633075"/>
            <a:ext cx="4752975" cy="2938925"/>
          </a:xfrm>
          <a:prstGeom prst="rect">
            <a:avLst/>
          </a:prstGeom>
          <a:noFill/>
          <a:ln>
            <a:noFill/>
          </a:ln>
        </p:spPr>
      </p:pic>
      <p:sp>
        <p:nvSpPr>
          <p:cNvPr id="253" name="Google Shape;253;p46"/>
          <p:cNvSpPr txBox="1"/>
          <p:nvPr>
            <p:ph idx="1" type="body"/>
          </p:nvPr>
        </p:nvSpPr>
        <p:spPr>
          <a:xfrm>
            <a:off x="-28425" y="4319950"/>
            <a:ext cx="5419500" cy="1009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 sz="1600"/>
              <a:t>Nearly all students had the same level of </a:t>
            </a:r>
            <a:r>
              <a:rPr lang="en" sz="1600"/>
              <a:t>proficiency</a:t>
            </a:r>
            <a:r>
              <a:rPr lang="en" sz="1600"/>
              <a:t> or higher</a:t>
            </a:r>
            <a:endParaRPr sz="160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47"/>
          <p:cNvSpPr txBox="1"/>
          <p:nvPr>
            <p:ph type="title"/>
          </p:nvPr>
        </p:nvSpPr>
        <p:spPr>
          <a:xfrm>
            <a:off x="463294" y="771525"/>
            <a:ext cx="8229600" cy="8574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 sz="3700"/>
              <a:t>Support/Development </a:t>
            </a:r>
            <a:r>
              <a:rPr lang="en" sz="3700"/>
              <a:t>(Sp 21 vs. Sp 22)</a:t>
            </a:r>
            <a:endParaRPr sz="3700"/>
          </a:p>
        </p:txBody>
      </p:sp>
      <p:graphicFrame>
        <p:nvGraphicFramePr>
          <p:cNvPr id="259" name="Google Shape;259;p47"/>
          <p:cNvGraphicFramePr/>
          <p:nvPr/>
        </p:nvGraphicFramePr>
        <p:xfrm>
          <a:off x="366725" y="1941200"/>
          <a:ext cx="3000000" cy="3000000"/>
        </p:xfrm>
        <a:graphic>
          <a:graphicData uri="http://schemas.openxmlformats.org/drawingml/2006/table">
            <a:tbl>
              <a:tblPr>
                <a:noFill/>
                <a:tableStyleId>{5C03DF3D-E637-4BA4-9BE7-2698B1EF7186}</a:tableStyleId>
              </a:tblPr>
              <a:tblGrid>
                <a:gridCol w="1342150"/>
                <a:gridCol w="1342150"/>
                <a:gridCol w="1342150"/>
              </a:tblGrid>
              <a:tr h="200025">
                <a:tc>
                  <a:txBody>
                    <a:bodyPr/>
                    <a:lstStyle/>
                    <a:p>
                      <a:pPr indent="0" lvl="0" marL="0" rtl="0" algn="ctr">
                        <a:spcBef>
                          <a:spcPts val="0"/>
                        </a:spcBef>
                        <a:spcAft>
                          <a:spcPts val="0"/>
                        </a:spcAft>
                        <a:buNone/>
                      </a:pPr>
                      <a:r>
                        <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800"/>
                        <a:t>Spring 21</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800"/>
                        <a:t>Spring 22</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ctr">
                        <a:lnSpc>
                          <a:spcPct val="115000"/>
                        </a:lnSpc>
                        <a:spcBef>
                          <a:spcPts val="0"/>
                        </a:spcBef>
                        <a:spcAft>
                          <a:spcPts val="0"/>
                        </a:spcAft>
                        <a:buNone/>
                      </a:pPr>
                      <a:r>
                        <a:rPr lang="en" sz="1800"/>
                        <a:t>Excelling</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800"/>
                        <a:t>4</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800"/>
                        <a:t>7</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ctr">
                        <a:lnSpc>
                          <a:spcPct val="115000"/>
                        </a:lnSpc>
                        <a:spcBef>
                          <a:spcPts val="0"/>
                        </a:spcBef>
                        <a:spcAft>
                          <a:spcPts val="0"/>
                        </a:spcAft>
                        <a:buNone/>
                      </a:pPr>
                      <a:r>
                        <a:rPr lang="en" sz="1800"/>
                        <a:t>Proficient</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800"/>
                        <a:t>10</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800"/>
                        <a:t>5</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ctr">
                        <a:lnSpc>
                          <a:spcPct val="115000"/>
                        </a:lnSpc>
                        <a:spcBef>
                          <a:spcPts val="0"/>
                        </a:spcBef>
                        <a:spcAft>
                          <a:spcPts val="0"/>
                        </a:spcAft>
                        <a:buNone/>
                      </a:pPr>
                      <a:r>
                        <a:rPr lang="en" sz="1800"/>
                        <a:t>Below Proficient</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800"/>
                        <a:t>6</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800"/>
                        <a:t>8</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ctr">
                        <a:lnSpc>
                          <a:spcPct val="115000"/>
                        </a:lnSpc>
                        <a:spcBef>
                          <a:spcPts val="0"/>
                        </a:spcBef>
                        <a:spcAft>
                          <a:spcPts val="0"/>
                        </a:spcAft>
                        <a:buNone/>
                      </a:pPr>
                      <a:r>
                        <a:rPr lang="en" sz="1800"/>
                        <a:t>Total</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800"/>
                        <a:t>20</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800"/>
                        <a:t>20</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pic>
        <p:nvPicPr>
          <p:cNvPr id="260" name="Google Shape;260;p47" title="Chart"/>
          <p:cNvPicPr preferRelativeResize="0"/>
          <p:nvPr/>
        </p:nvPicPr>
        <p:blipFill>
          <a:blip r:embed="rId3">
            <a:alphaModFix/>
          </a:blip>
          <a:stretch>
            <a:fillRect/>
          </a:stretch>
        </p:blipFill>
        <p:spPr>
          <a:xfrm>
            <a:off x="4545575" y="1781325"/>
            <a:ext cx="4446024" cy="2749125"/>
          </a:xfrm>
          <a:prstGeom prst="rect">
            <a:avLst/>
          </a:prstGeom>
          <a:noFill/>
          <a:ln>
            <a:noFill/>
          </a:ln>
        </p:spPr>
      </p:pic>
      <p:sp>
        <p:nvSpPr>
          <p:cNvPr id="261" name="Google Shape;261;p47"/>
          <p:cNvSpPr txBox="1"/>
          <p:nvPr>
            <p:ph idx="1" type="body"/>
          </p:nvPr>
        </p:nvSpPr>
        <p:spPr>
          <a:xfrm>
            <a:off x="-28425" y="4319950"/>
            <a:ext cx="5419500" cy="1009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 sz="1600"/>
              <a:t>Though more students were excelling in sp 22, more also scored below proficiency</a:t>
            </a:r>
            <a:endParaRPr sz="160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p48"/>
          <p:cNvSpPr txBox="1"/>
          <p:nvPr>
            <p:ph type="title"/>
          </p:nvPr>
        </p:nvSpPr>
        <p:spPr>
          <a:xfrm>
            <a:off x="463294" y="771525"/>
            <a:ext cx="8229600" cy="8574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
              <a:t>Organization </a:t>
            </a:r>
            <a:r>
              <a:rPr lang="en"/>
              <a:t>(Sp 21 vs. Sp 22)</a:t>
            </a:r>
            <a:endParaRPr/>
          </a:p>
        </p:txBody>
      </p:sp>
      <p:graphicFrame>
        <p:nvGraphicFramePr>
          <p:cNvPr id="267" name="Google Shape;267;p48"/>
          <p:cNvGraphicFramePr/>
          <p:nvPr/>
        </p:nvGraphicFramePr>
        <p:xfrm>
          <a:off x="191375" y="1788950"/>
          <a:ext cx="3000000" cy="3000000"/>
        </p:xfrm>
        <a:graphic>
          <a:graphicData uri="http://schemas.openxmlformats.org/drawingml/2006/table">
            <a:tbl>
              <a:tblPr>
                <a:noFill/>
                <a:tableStyleId>{5C03DF3D-E637-4BA4-9BE7-2698B1EF7186}</a:tableStyleId>
              </a:tblPr>
              <a:tblGrid>
                <a:gridCol w="1368150"/>
                <a:gridCol w="1368150"/>
                <a:gridCol w="1368150"/>
              </a:tblGrid>
              <a:tr h="200025">
                <a:tc>
                  <a:txBody>
                    <a:bodyPr/>
                    <a:lstStyle/>
                    <a:p>
                      <a:pPr indent="0" lvl="0" marL="0" rtl="0" algn="ctr">
                        <a:spcBef>
                          <a:spcPts val="0"/>
                        </a:spcBef>
                        <a:spcAft>
                          <a:spcPts val="0"/>
                        </a:spcAft>
                        <a:buNone/>
                      </a:pPr>
                      <a:r>
                        <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800"/>
                        <a:t>Spring 21</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800"/>
                        <a:t>Spring 22</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ctr">
                        <a:lnSpc>
                          <a:spcPct val="115000"/>
                        </a:lnSpc>
                        <a:spcBef>
                          <a:spcPts val="0"/>
                        </a:spcBef>
                        <a:spcAft>
                          <a:spcPts val="0"/>
                        </a:spcAft>
                        <a:buNone/>
                      </a:pPr>
                      <a:r>
                        <a:rPr lang="en" sz="1800"/>
                        <a:t>Excelling</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800"/>
                        <a:t>4</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800"/>
                        <a:t>7</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ctr">
                        <a:lnSpc>
                          <a:spcPct val="115000"/>
                        </a:lnSpc>
                        <a:spcBef>
                          <a:spcPts val="0"/>
                        </a:spcBef>
                        <a:spcAft>
                          <a:spcPts val="0"/>
                        </a:spcAft>
                        <a:buNone/>
                      </a:pPr>
                      <a:r>
                        <a:rPr lang="en" sz="1800"/>
                        <a:t>Proficient</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800"/>
                        <a:t>10</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800"/>
                        <a:t>6</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ctr">
                        <a:lnSpc>
                          <a:spcPct val="115000"/>
                        </a:lnSpc>
                        <a:spcBef>
                          <a:spcPts val="0"/>
                        </a:spcBef>
                        <a:spcAft>
                          <a:spcPts val="0"/>
                        </a:spcAft>
                        <a:buNone/>
                      </a:pPr>
                      <a:r>
                        <a:rPr lang="en" sz="1800"/>
                        <a:t>Below Proficient</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800"/>
                        <a:t>6</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800"/>
                        <a:t>7</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ctr">
                        <a:lnSpc>
                          <a:spcPct val="115000"/>
                        </a:lnSpc>
                        <a:spcBef>
                          <a:spcPts val="0"/>
                        </a:spcBef>
                        <a:spcAft>
                          <a:spcPts val="0"/>
                        </a:spcAft>
                        <a:buNone/>
                      </a:pPr>
                      <a:r>
                        <a:rPr lang="en" sz="1800"/>
                        <a:t>Total</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800"/>
                        <a:t>20</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800"/>
                        <a:t>20</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pic>
        <p:nvPicPr>
          <p:cNvPr id="268" name="Google Shape;268;p48" title="Chart"/>
          <p:cNvPicPr preferRelativeResize="0"/>
          <p:nvPr/>
        </p:nvPicPr>
        <p:blipFill>
          <a:blip r:embed="rId3">
            <a:alphaModFix/>
          </a:blip>
          <a:stretch>
            <a:fillRect/>
          </a:stretch>
        </p:blipFill>
        <p:spPr>
          <a:xfrm>
            <a:off x="4448225" y="1781325"/>
            <a:ext cx="4543374" cy="2809320"/>
          </a:xfrm>
          <a:prstGeom prst="rect">
            <a:avLst/>
          </a:prstGeom>
          <a:noFill/>
          <a:ln>
            <a:noFill/>
          </a:ln>
        </p:spPr>
      </p:pic>
      <p:sp>
        <p:nvSpPr>
          <p:cNvPr id="269" name="Google Shape;269;p48"/>
          <p:cNvSpPr txBox="1"/>
          <p:nvPr>
            <p:ph idx="1" type="body"/>
          </p:nvPr>
        </p:nvSpPr>
        <p:spPr>
          <a:xfrm>
            <a:off x="0" y="4025425"/>
            <a:ext cx="4543500" cy="1009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 sz="1600"/>
              <a:t>Though more students demonstrated excelling in organization, the number scoring below proficiency was largely unchanged</a:t>
            </a:r>
            <a:endParaRPr sz="160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p49"/>
          <p:cNvSpPr txBox="1"/>
          <p:nvPr>
            <p:ph type="title"/>
          </p:nvPr>
        </p:nvSpPr>
        <p:spPr>
          <a:xfrm>
            <a:off x="463294" y="771525"/>
            <a:ext cx="8229600" cy="8574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
              <a:t>Language Use </a:t>
            </a:r>
            <a:r>
              <a:rPr lang="en"/>
              <a:t>(Sp 21 vs. Sp 22)</a:t>
            </a:r>
            <a:endParaRPr/>
          </a:p>
        </p:txBody>
      </p:sp>
      <p:graphicFrame>
        <p:nvGraphicFramePr>
          <p:cNvPr id="275" name="Google Shape;275;p49"/>
          <p:cNvGraphicFramePr/>
          <p:nvPr/>
        </p:nvGraphicFramePr>
        <p:xfrm>
          <a:off x="191375" y="1769475"/>
          <a:ext cx="3000000" cy="3000000"/>
        </p:xfrm>
        <a:graphic>
          <a:graphicData uri="http://schemas.openxmlformats.org/drawingml/2006/table">
            <a:tbl>
              <a:tblPr>
                <a:noFill/>
                <a:tableStyleId>{5C03DF3D-E637-4BA4-9BE7-2698B1EF7186}</a:tableStyleId>
              </a:tblPr>
              <a:tblGrid>
                <a:gridCol w="1303175"/>
                <a:gridCol w="1303175"/>
                <a:gridCol w="1303175"/>
              </a:tblGrid>
              <a:tr h="200025">
                <a:tc>
                  <a:txBody>
                    <a:bodyPr/>
                    <a:lstStyle/>
                    <a:p>
                      <a:pPr indent="0" lvl="0" marL="0" rtl="0" algn="ctr">
                        <a:spcBef>
                          <a:spcPts val="0"/>
                        </a:spcBef>
                        <a:spcAft>
                          <a:spcPts val="0"/>
                        </a:spcAft>
                        <a:buNone/>
                      </a:pPr>
                      <a:r>
                        <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800"/>
                        <a:t>Spring 21</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800"/>
                        <a:t>Spring 22</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ctr">
                        <a:lnSpc>
                          <a:spcPct val="115000"/>
                        </a:lnSpc>
                        <a:spcBef>
                          <a:spcPts val="0"/>
                        </a:spcBef>
                        <a:spcAft>
                          <a:spcPts val="0"/>
                        </a:spcAft>
                        <a:buNone/>
                      </a:pPr>
                      <a:r>
                        <a:rPr lang="en" sz="1800"/>
                        <a:t>Excelling</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800"/>
                        <a:t>4</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800"/>
                        <a:t>6</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ctr">
                        <a:lnSpc>
                          <a:spcPct val="115000"/>
                        </a:lnSpc>
                        <a:spcBef>
                          <a:spcPts val="0"/>
                        </a:spcBef>
                        <a:spcAft>
                          <a:spcPts val="0"/>
                        </a:spcAft>
                        <a:buNone/>
                      </a:pPr>
                      <a:r>
                        <a:rPr lang="en" sz="1800"/>
                        <a:t>Proficient</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800"/>
                        <a:t>10</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800"/>
                        <a:t>4</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ctr">
                        <a:lnSpc>
                          <a:spcPct val="115000"/>
                        </a:lnSpc>
                        <a:spcBef>
                          <a:spcPts val="0"/>
                        </a:spcBef>
                        <a:spcAft>
                          <a:spcPts val="0"/>
                        </a:spcAft>
                        <a:buNone/>
                      </a:pPr>
                      <a:r>
                        <a:rPr lang="en" sz="1800"/>
                        <a:t>Below Proficient</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800"/>
                        <a:t>6</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800"/>
                        <a:t>10</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ctr">
                        <a:lnSpc>
                          <a:spcPct val="115000"/>
                        </a:lnSpc>
                        <a:spcBef>
                          <a:spcPts val="0"/>
                        </a:spcBef>
                        <a:spcAft>
                          <a:spcPts val="0"/>
                        </a:spcAft>
                        <a:buNone/>
                      </a:pPr>
                      <a:r>
                        <a:rPr lang="en" sz="1800"/>
                        <a:t>Total</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800"/>
                        <a:t>20</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800"/>
                        <a:t>20</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pic>
        <p:nvPicPr>
          <p:cNvPr id="276" name="Google Shape;276;p49" title="Chart"/>
          <p:cNvPicPr preferRelativeResize="0"/>
          <p:nvPr/>
        </p:nvPicPr>
        <p:blipFill>
          <a:blip r:embed="rId3">
            <a:alphaModFix/>
          </a:blip>
          <a:stretch>
            <a:fillRect/>
          </a:stretch>
        </p:blipFill>
        <p:spPr>
          <a:xfrm>
            <a:off x="4253300" y="1781325"/>
            <a:ext cx="4738299" cy="2929848"/>
          </a:xfrm>
          <a:prstGeom prst="rect">
            <a:avLst/>
          </a:prstGeom>
          <a:noFill/>
          <a:ln>
            <a:noFill/>
          </a:ln>
        </p:spPr>
      </p:pic>
      <p:sp>
        <p:nvSpPr>
          <p:cNvPr id="277" name="Google Shape;277;p49"/>
          <p:cNvSpPr txBox="1"/>
          <p:nvPr>
            <p:ph idx="1" type="body"/>
          </p:nvPr>
        </p:nvSpPr>
        <p:spPr>
          <a:xfrm>
            <a:off x="0" y="4025425"/>
            <a:ext cx="4543500" cy="1009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 sz="1600"/>
              <a:t>Though more students demonstrated excelling in language use, more students also demonstrated below proficiency</a:t>
            </a:r>
            <a:endParaRPr sz="160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sp>
        <p:nvSpPr>
          <p:cNvPr id="282" name="Google Shape;282;p50"/>
          <p:cNvSpPr txBox="1"/>
          <p:nvPr>
            <p:ph type="title"/>
          </p:nvPr>
        </p:nvSpPr>
        <p:spPr>
          <a:xfrm>
            <a:off x="463294" y="771525"/>
            <a:ext cx="8229600" cy="8574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
              <a:t>Format </a:t>
            </a:r>
            <a:r>
              <a:rPr lang="en"/>
              <a:t>(Sp 21 vs. Sp 22)</a:t>
            </a:r>
            <a:endParaRPr/>
          </a:p>
        </p:txBody>
      </p:sp>
      <p:graphicFrame>
        <p:nvGraphicFramePr>
          <p:cNvPr id="283" name="Google Shape;283;p50"/>
          <p:cNvGraphicFramePr/>
          <p:nvPr/>
        </p:nvGraphicFramePr>
        <p:xfrm>
          <a:off x="307825" y="1628925"/>
          <a:ext cx="3000000" cy="3000000"/>
        </p:xfrm>
        <a:graphic>
          <a:graphicData uri="http://schemas.openxmlformats.org/drawingml/2006/table">
            <a:tbl>
              <a:tblPr>
                <a:noFill/>
                <a:tableStyleId>{5C03DF3D-E637-4BA4-9BE7-2698B1EF7186}</a:tableStyleId>
              </a:tblPr>
              <a:tblGrid>
                <a:gridCol w="1364900"/>
                <a:gridCol w="1364900"/>
                <a:gridCol w="1364900"/>
              </a:tblGrid>
              <a:tr h="200025">
                <a:tc>
                  <a:txBody>
                    <a:bodyPr/>
                    <a:lstStyle/>
                    <a:p>
                      <a:pPr indent="0" lvl="0" marL="0" rtl="0" algn="ctr">
                        <a:spcBef>
                          <a:spcPts val="0"/>
                        </a:spcBef>
                        <a:spcAft>
                          <a:spcPts val="0"/>
                        </a:spcAft>
                        <a:buNone/>
                      </a:pPr>
                      <a:r>
                        <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2000"/>
                        <a:t>Spring 21</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2000"/>
                        <a:t>Spring 22</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ctr">
                        <a:lnSpc>
                          <a:spcPct val="115000"/>
                        </a:lnSpc>
                        <a:spcBef>
                          <a:spcPts val="0"/>
                        </a:spcBef>
                        <a:spcAft>
                          <a:spcPts val="0"/>
                        </a:spcAft>
                        <a:buNone/>
                      </a:pPr>
                      <a:r>
                        <a:rPr lang="en" sz="2000"/>
                        <a:t>Excelling</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2000"/>
                        <a:t>4</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2000"/>
                        <a:t>10</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ctr">
                        <a:lnSpc>
                          <a:spcPct val="115000"/>
                        </a:lnSpc>
                        <a:spcBef>
                          <a:spcPts val="0"/>
                        </a:spcBef>
                        <a:spcAft>
                          <a:spcPts val="0"/>
                        </a:spcAft>
                        <a:buNone/>
                      </a:pPr>
                      <a:r>
                        <a:rPr lang="en" sz="2000"/>
                        <a:t>Proficient</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2000"/>
                        <a:t>10</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2000"/>
                        <a:t>5</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ctr">
                        <a:lnSpc>
                          <a:spcPct val="115000"/>
                        </a:lnSpc>
                        <a:spcBef>
                          <a:spcPts val="0"/>
                        </a:spcBef>
                        <a:spcAft>
                          <a:spcPts val="0"/>
                        </a:spcAft>
                        <a:buNone/>
                      </a:pPr>
                      <a:r>
                        <a:rPr lang="en" sz="2000"/>
                        <a:t>Below Proficient</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2000"/>
                        <a:t>6</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2000"/>
                        <a:t>5</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ctr">
                        <a:lnSpc>
                          <a:spcPct val="115000"/>
                        </a:lnSpc>
                        <a:spcBef>
                          <a:spcPts val="0"/>
                        </a:spcBef>
                        <a:spcAft>
                          <a:spcPts val="0"/>
                        </a:spcAft>
                        <a:buNone/>
                      </a:pPr>
                      <a:r>
                        <a:rPr lang="en" sz="2000"/>
                        <a:t>Total</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2000"/>
                        <a:t>20</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2000"/>
                        <a:t>20</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pic>
        <p:nvPicPr>
          <p:cNvPr id="284" name="Google Shape;284;p50" title="Chart"/>
          <p:cNvPicPr preferRelativeResize="0"/>
          <p:nvPr/>
        </p:nvPicPr>
        <p:blipFill>
          <a:blip r:embed="rId3">
            <a:alphaModFix/>
          </a:blip>
          <a:stretch>
            <a:fillRect/>
          </a:stretch>
        </p:blipFill>
        <p:spPr>
          <a:xfrm>
            <a:off x="4535875" y="1781325"/>
            <a:ext cx="4455726" cy="2755124"/>
          </a:xfrm>
          <a:prstGeom prst="rect">
            <a:avLst/>
          </a:prstGeom>
          <a:noFill/>
          <a:ln>
            <a:noFill/>
          </a:ln>
        </p:spPr>
      </p:pic>
      <p:sp>
        <p:nvSpPr>
          <p:cNvPr id="285" name="Google Shape;285;p50"/>
          <p:cNvSpPr txBox="1"/>
          <p:nvPr>
            <p:ph idx="1" type="body"/>
          </p:nvPr>
        </p:nvSpPr>
        <p:spPr>
          <a:xfrm>
            <a:off x="0" y="4025425"/>
            <a:ext cx="4543500" cy="1009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 sz="1600"/>
              <a:t>Many more students demonstrated excelling in format, with fewer “proficient” or “below proficient”</a:t>
            </a:r>
            <a:endParaRPr sz="160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sp>
        <p:nvSpPr>
          <p:cNvPr id="290" name="Google Shape;290;p51"/>
          <p:cNvSpPr txBox="1"/>
          <p:nvPr>
            <p:ph type="title"/>
          </p:nvPr>
        </p:nvSpPr>
        <p:spPr>
          <a:xfrm>
            <a:off x="463294" y="771525"/>
            <a:ext cx="8229600" cy="8574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
              <a:t>Citation </a:t>
            </a:r>
            <a:r>
              <a:rPr lang="en"/>
              <a:t>(Sp 21 vs. Sp 22)</a:t>
            </a:r>
            <a:endParaRPr/>
          </a:p>
        </p:txBody>
      </p:sp>
      <p:graphicFrame>
        <p:nvGraphicFramePr>
          <p:cNvPr id="291" name="Google Shape;291;p51"/>
          <p:cNvGraphicFramePr/>
          <p:nvPr/>
        </p:nvGraphicFramePr>
        <p:xfrm>
          <a:off x="107175" y="1781285"/>
          <a:ext cx="3000000" cy="3000000"/>
        </p:xfrm>
        <a:graphic>
          <a:graphicData uri="http://schemas.openxmlformats.org/drawingml/2006/table">
            <a:tbl>
              <a:tblPr>
                <a:noFill/>
                <a:tableStyleId>{5C03DF3D-E637-4BA4-9BE7-2698B1EF7186}</a:tableStyleId>
              </a:tblPr>
              <a:tblGrid>
                <a:gridCol w="1488275"/>
                <a:gridCol w="1488275"/>
                <a:gridCol w="1488275"/>
              </a:tblGrid>
              <a:tr h="380200">
                <a:tc>
                  <a:txBody>
                    <a:bodyPr/>
                    <a:lstStyle/>
                    <a:p>
                      <a:pPr indent="0" lvl="0" marL="0" rtl="0" algn="ctr">
                        <a:spcBef>
                          <a:spcPts val="0"/>
                        </a:spcBef>
                        <a:spcAft>
                          <a:spcPts val="0"/>
                        </a:spcAft>
                        <a:buNone/>
                      </a:pPr>
                      <a:r>
                        <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2000"/>
                        <a:t>Spring 21</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2000"/>
                        <a:t>Spring 22</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80200">
                <a:tc>
                  <a:txBody>
                    <a:bodyPr/>
                    <a:lstStyle/>
                    <a:p>
                      <a:pPr indent="0" lvl="0" marL="0" rtl="0" algn="ctr">
                        <a:lnSpc>
                          <a:spcPct val="115000"/>
                        </a:lnSpc>
                        <a:spcBef>
                          <a:spcPts val="0"/>
                        </a:spcBef>
                        <a:spcAft>
                          <a:spcPts val="0"/>
                        </a:spcAft>
                        <a:buNone/>
                      </a:pPr>
                      <a:r>
                        <a:rPr lang="en" sz="2000"/>
                        <a:t>Excelling</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2000"/>
                        <a:t>7</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2000"/>
                        <a:t>5</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80200">
                <a:tc>
                  <a:txBody>
                    <a:bodyPr/>
                    <a:lstStyle/>
                    <a:p>
                      <a:pPr indent="0" lvl="0" marL="0" rtl="0" algn="ctr">
                        <a:lnSpc>
                          <a:spcPct val="115000"/>
                        </a:lnSpc>
                        <a:spcBef>
                          <a:spcPts val="0"/>
                        </a:spcBef>
                        <a:spcAft>
                          <a:spcPts val="0"/>
                        </a:spcAft>
                        <a:buNone/>
                      </a:pPr>
                      <a:r>
                        <a:rPr lang="en" sz="2000"/>
                        <a:t>Proficient</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2000"/>
                        <a:t>7</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2000"/>
                        <a:t>6</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723325">
                <a:tc>
                  <a:txBody>
                    <a:bodyPr/>
                    <a:lstStyle/>
                    <a:p>
                      <a:pPr indent="0" lvl="0" marL="0" rtl="0" algn="ctr">
                        <a:lnSpc>
                          <a:spcPct val="115000"/>
                        </a:lnSpc>
                        <a:spcBef>
                          <a:spcPts val="0"/>
                        </a:spcBef>
                        <a:spcAft>
                          <a:spcPts val="0"/>
                        </a:spcAft>
                        <a:buNone/>
                      </a:pPr>
                      <a:r>
                        <a:rPr lang="en" sz="2000"/>
                        <a:t>Below Proficient</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2000"/>
                        <a:t>6</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2000"/>
                        <a:t>9</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80200">
                <a:tc>
                  <a:txBody>
                    <a:bodyPr/>
                    <a:lstStyle/>
                    <a:p>
                      <a:pPr indent="0" lvl="0" marL="0" rtl="0" algn="ctr">
                        <a:lnSpc>
                          <a:spcPct val="115000"/>
                        </a:lnSpc>
                        <a:spcBef>
                          <a:spcPts val="0"/>
                        </a:spcBef>
                        <a:spcAft>
                          <a:spcPts val="0"/>
                        </a:spcAft>
                        <a:buNone/>
                      </a:pPr>
                      <a:r>
                        <a:rPr lang="en" sz="2000"/>
                        <a:t>Total</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2000"/>
                        <a:t>20</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2000"/>
                        <a:t>20</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pic>
        <p:nvPicPr>
          <p:cNvPr id="292" name="Google Shape;292;p51" title="Chart"/>
          <p:cNvPicPr preferRelativeResize="0"/>
          <p:nvPr/>
        </p:nvPicPr>
        <p:blipFill>
          <a:blip r:embed="rId3">
            <a:alphaModFix/>
          </a:blip>
          <a:stretch>
            <a:fillRect/>
          </a:stretch>
        </p:blipFill>
        <p:spPr>
          <a:xfrm>
            <a:off x="4724400" y="1781325"/>
            <a:ext cx="4267200" cy="2638552"/>
          </a:xfrm>
          <a:prstGeom prst="rect">
            <a:avLst/>
          </a:prstGeom>
          <a:noFill/>
          <a:ln>
            <a:noFill/>
          </a:ln>
        </p:spPr>
      </p:pic>
      <p:sp>
        <p:nvSpPr>
          <p:cNvPr id="293" name="Google Shape;293;p51"/>
          <p:cNvSpPr txBox="1"/>
          <p:nvPr>
            <p:ph idx="1" type="body"/>
          </p:nvPr>
        </p:nvSpPr>
        <p:spPr>
          <a:xfrm>
            <a:off x="0" y="4025425"/>
            <a:ext cx="4543500" cy="1009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 sz="1600"/>
              <a:t>More students demonstrated below proficiency, with fewer excelling or proficient</a:t>
            </a:r>
            <a:endParaRPr sz="160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7" name="Shape 297"/>
        <p:cNvGrpSpPr/>
        <p:nvPr/>
      </p:nvGrpSpPr>
      <p:grpSpPr>
        <a:xfrm>
          <a:off x="0" y="0"/>
          <a:ext cx="0" cy="0"/>
          <a:chOff x="0" y="0"/>
          <a:chExt cx="0" cy="0"/>
        </a:xfrm>
      </p:grpSpPr>
      <p:sp>
        <p:nvSpPr>
          <p:cNvPr id="298" name="Google Shape;298;p52"/>
          <p:cNvSpPr txBox="1"/>
          <p:nvPr>
            <p:ph type="title"/>
          </p:nvPr>
        </p:nvSpPr>
        <p:spPr>
          <a:xfrm>
            <a:off x="463294" y="771525"/>
            <a:ext cx="8229600" cy="8574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
              <a:t>Mechanics </a:t>
            </a:r>
            <a:r>
              <a:rPr lang="en"/>
              <a:t>(Sp 21 vs. Sp 22)</a:t>
            </a:r>
            <a:endParaRPr/>
          </a:p>
        </p:txBody>
      </p:sp>
      <p:sp>
        <p:nvSpPr>
          <p:cNvPr id="299" name="Google Shape;299;p52"/>
          <p:cNvSpPr txBox="1"/>
          <p:nvPr>
            <p:ph idx="1" type="body"/>
          </p:nvPr>
        </p:nvSpPr>
        <p:spPr>
          <a:xfrm>
            <a:off x="457200" y="1728700"/>
            <a:ext cx="4114800" cy="2958600"/>
          </a:xfrm>
          <a:prstGeom prst="rect">
            <a:avLst/>
          </a:prstGeom>
        </p:spPr>
        <p:txBody>
          <a:bodyPr anchorCtr="0" anchor="t" bIns="45700" lIns="91425" spcFirstLastPara="1" rIns="91425" wrap="square" tIns="45700">
            <a:noAutofit/>
          </a:bodyPr>
          <a:lstStyle/>
          <a:p>
            <a:pPr indent="0" lvl="0" marL="0" rtl="0" algn="r">
              <a:lnSpc>
                <a:spcPct val="115000"/>
              </a:lnSpc>
              <a:spcBef>
                <a:spcPts val="0"/>
              </a:spcBef>
              <a:spcAft>
                <a:spcPts val="0"/>
              </a:spcAft>
              <a:buNone/>
            </a:pPr>
            <a:r>
              <a:t/>
            </a:r>
            <a:endParaRPr i="1" sz="1000">
              <a:solidFill>
                <a:srgbClr val="000000"/>
              </a:solidFill>
              <a:latin typeface="Arial"/>
              <a:ea typeface="Arial"/>
              <a:cs typeface="Arial"/>
              <a:sym typeface="Arial"/>
            </a:endParaRPr>
          </a:p>
          <a:p>
            <a:pPr indent="0" lvl="0" marL="0" rtl="0" algn="l">
              <a:spcBef>
                <a:spcPts val="360"/>
              </a:spcBef>
              <a:spcAft>
                <a:spcPts val="0"/>
              </a:spcAft>
              <a:buNone/>
            </a:pPr>
            <a:r>
              <a:t/>
            </a:r>
            <a:endParaRPr/>
          </a:p>
        </p:txBody>
      </p:sp>
      <p:graphicFrame>
        <p:nvGraphicFramePr>
          <p:cNvPr id="300" name="Google Shape;300;p52"/>
          <p:cNvGraphicFramePr/>
          <p:nvPr/>
        </p:nvGraphicFramePr>
        <p:xfrm>
          <a:off x="191375" y="1728700"/>
          <a:ext cx="3000000" cy="3000000"/>
        </p:xfrm>
        <a:graphic>
          <a:graphicData uri="http://schemas.openxmlformats.org/drawingml/2006/table">
            <a:tbl>
              <a:tblPr>
                <a:noFill/>
                <a:tableStyleId>{5C03DF3D-E637-4BA4-9BE7-2698B1EF7186}</a:tableStyleId>
              </a:tblPr>
              <a:tblGrid>
                <a:gridCol w="1254500"/>
                <a:gridCol w="1254500"/>
                <a:gridCol w="1254500"/>
              </a:tblGrid>
              <a:tr h="200025">
                <a:tc>
                  <a:txBody>
                    <a:bodyPr/>
                    <a:lstStyle/>
                    <a:p>
                      <a:pPr indent="0" lvl="0" marL="0" rtl="0" algn="l">
                        <a:spcBef>
                          <a:spcPts val="0"/>
                        </a:spcBef>
                        <a:spcAft>
                          <a:spcPts val="0"/>
                        </a:spcAft>
                        <a:buNone/>
                      </a:pPr>
                      <a:r>
                        <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800"/>
                        <a:t>Spring 21</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800"/>
                        <a:t>Spring 22</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en" sz="1800"/>
                        <a:t>Excelling</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800"/>
                        <a:t>6</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800"/>
                        <a:t>1</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en" sz="1800"/>
                        <a:t>Proficient</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800"/>
                        <a:t>8</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800"/>
                        <a:t>8</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en" sz="1800"/>
                        <a:t>Below Proficient</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800"/>
                        <a:t>6</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800"/>
                        <a:t>11</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en" sz="1800"/>
                        <a:t>Total</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800"/>
                        <a:t>20</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800"/>
                        <a:t>20</a:t>
                      </a:r>
                      <a:endParaRPr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pic>
        <p:nvPicPr>
          <p:cNvPr id="301" name="Google Shape;301;p52" title="Chart"/>
          <p:cNvPicPr preferRelativeResize="0"/>
          <p:nvPr/>
        </p:nvPicPr>
        <p:blipFill>
          <a:blip r:embed="rId3">
            <a:alphaModFix/>
          </a:blip>
          <a:stretch>
            <a:fillRect/>
          </a:stretch>
        </p:blipFill>
        <p:spPr>
          <a:xfrm>
            <a:off x="4425700" y="1728700"/>
            <a:ext cx="4267200" cy="2638552"/>
          </a:xfrm>
          <a:prstGeom prst="rect">
            <a:avLst/>
          </a:prstGeom>
          <a:noFill/>
          <a:ln>
            <a:noFill/>
          </a:ln>
        </p:spPr>
      </p:pic>
      <p:sp>
        <p:nvSpPr>
          <p:cNvPr id="302" name="Google Shape;302;p52"/>
          <p:cNvSpPr txBox="1"/>
          <p:nvPr>
            <p:ph idx="1" type="body"/>
          </p:nvPr>
        </p:nvSpPr>
        <p:spPr>
          <a:xfrm>
            <a:off x="0" y="4025425"/>
            <a:ext cx="4543500" cy="1009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 sz="1600"/>
              <a:t>Much fewer students demonstrated excelling, while an identical increase in below proficiency</a:t>
            </a:r>
            <a:endParaRPr sz="160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6" name="Shape 306"/>
        <p:cNvGrpSpPr/>
        <p:nvPr/>
      </p:nvGrpSpPr>
      <p:grpSpPr>
        <a:xfrm>
          <a:off x="0" y="0"/>
          <a:ext cx="0" cy="0"/>
          <a:chOff x="0" y="0"/>
          <a:chExt cx="0" cy="0"/>
        </a:xfrm>
      </p:grpSpPr>
      <p:sp>
        <p:nvSpPr>
          <p:cNvPr id="307" name="Google Shape;307;p53"/>
          <p:cNvSpPr txBox="1"/>
          <p:nvPr>
            <p:ph type="title"/>
          </p:nvPr>
        </p:nvSpPr>
        <p:spPr>
          <a:xfrm>
            <a:off x="463294" y="771525"/>
            <a:ext cx="8229600" cy="8574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
              <a:t>Observations (Sp21 vs. Sp22)</a:t>
            </a:r>
            <a:endParaRPr/>
          </a:p>
        </p:txBody>
      </p:sp>
      <p:sp>
        <p:nvSpPr>
          <p:cNvPr id="308" name="Google Shape;308;p53"/>
          <p:cNvSpPr txBox="1"/>
          <p:nvPr>
            <p:ph idx="1" type="body"/>
          </p:nvPr>
        </p:nvSpPr>
        <p:spPr>
          <a:xfrm>
            <a:off x="381000" y="1469825"/>
            <a:ext cx="7855800" cy="2958600"/>
          </a:xfrm>
          <a:prstGeom prst="rect">
            <a:avLst/>
          </a:prstGeom>
        </p:spPr>
        <p:txBody>
          <a:bodyPr anchorCtr="0" anchor="t" bIns="45700" lIns="91425" spcFirstLastPara="1" rIns="91425" wrap="square" tIns="45700">
            <a:noAutofit/>
          </a:bodyPr>
          <a:lstStyle/>
          <a:p>
            <a:pPr indent="-292100" lvl="0" marL="457200" rtl="0" algn="r">
              <a:lnSpc>
                <a:spcPct val="115000"/>
              </a:lnSpc>
              <a:spcBef>
                <a:spcPts val="0"/>
              </a:spcBef>
              <a:spcAft>
                <a:spcPts val="0"/>
              </a:spcAft>
              <a:buClr>
                <a:srgbClr val="000000"/>
              </a:buClr>
              <a:buSzPts val="1000"/>
              <a:buFont typeface="Arial"/>
              <a:buChar char="•"/>
            </a:pPr>
            <a:r>
              <a:t/>
            </a:r>
            <a:endParaRPr i="1" sz="1000">
              <a:solidFill>
                <a:srgbClr val="000000"/>
              </a:solidFill>
              <a:latin typeface="Arial"/>
              <a:ea typeface="Arial"/>
              <a:cs typeface="Arial"/>
              <a:sym typeface="Arial"/>
            </a:endParaRPr>
          </a:p>
          <a:p>
            <a:pPr indent="0" lvl="0" marL="0" rtl="0" algn="l">
              <a:spcBef>
                <a:spcPts val="360"/>
              </a:spcBef>
              <a:spcAft>
                <a:spcPts val="0"/>
              </a:spcAft>
              <a:buNone/>
            </a:pPr>
            <a:r>
              <a:t/>
            </a:r>
            <a:endParaRPr sz="2300"/>
          </a:p>
          <a:p>
            <a:pPr indent="0" lvl="0" marL="457200" rtl="0" algn="l">
              <a:spcBef>
                <a:spcPts val="360"/>
              </a:spcBef>
              <a:spcAft>
                <a:spcPts val="0"/>
              </a:spcAft>
              <a:buNone/>
            </a:pPr>
            <a:r>
              <a:t/>
            </a:r>
            <a:endParaRPr sz="2300"/>
          </a:p>
        </p:txBody>
      </p:sp>
      <p:sp>
        <p:nvSpPr>
          <p:cNvPr id="309" name="Google Shape;309;p53"/>
          <p:cNvSpPr txBox="1"/>
          <p:nvPr/>
        </p:nvSpPr>
        <p:spPr>
          <a:xfrm>
            <a:off x="381000" y="1905000"/>
            <a:ext cx="2329800" cy="2124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Calibri"/>
                <a:ea typeface="Calibri"/>
                <a:cs typeface="Calibri"/>
                <a:sym typeface="Calibri"/>
              </a:rPr>
              <a:t>Though there were four (of six) ECN faculty members assessing in spring 2022, one assessor dropped out (Kathy Archer)  and another came in (Susan Thomas)</a:t>
            </a:r>
            <a:endParaRPr>
              <a:latin typeface="Calibri"/>
              <a:ea typeface="Calibri"/>
              <a:cs typeface="Calibri"/>
              <a:sym typeface="Calibri"/>
            </a:endParaRPr>
          </a:p>
          <a:p>
            <a:pPr indent="0" lvl="0" marL="0" rtl="0" algn="l">
              <a:spcBef>
                <a:spcPts val="0"/>
              </a:spcBef>
              <a:spcAft>
                <a:spcPts val="0"/>
              </a:spcAft>
              <a:buNone/>
            </a:pPr>
            <a:r>
              <a:t/>
            </a:r>
            <a:endParaRPr>
              <a:latin typeface="Calibri"/>
              <a:ea typeface="Calibri"/>
              <a:cs typeface="Calibri"/>
              <a:sym typeface="Calibri"/>
            </a:endParaRPr>
          </a:p>
          <a:p>
            <a:pPr indent="0" lvl="0" marL="0" rtl="0" algn="l">
              <a:spcBef>
                <a:spcPts val="0"/>
              </a:spcBef>
              <a:spcAft>
                <a:spcPts val="0"/>
              </a:spcAft>
              <a:buNone/>
            </a:pPr>
            <a:r>
              <a:rPr lang="en">
                <a:latin typeface="Calibri"/>
                <a:ea typeface="Calibri"/>
                <a:cs typeface="Calibri"/>
                <a:sym typeface="Calibri"/>
              </a:rPr>
              <a:t>With different assessors, this adds variability to the scores</a:t>
            </a:r>
            <a:endParaRPr>
              <a:latin typeface="Calibri"/>
              <a:ea typeface="Calibri"/>
              <a:cs typeface="Calibri"/>
              <a:sym typeface="Calibri"/>
            </a:endParaRPr>
          </a:p>
        </p:txBody>
      </p:sp>
      <p:pic>
        <p:nvPicPr>
          <p:cNvPr id="310" name="Google Shape;310;p53"/>
          <p:cNvPicPr preferRelativeResize="0"/>
          <p:nvPr/>
        </p:nvPicPr>
        <p:blipFill>
          <a:blip r:embed="rId3">
            <a:alphaModFix/>
          </a:blip>
          <a:stretch>
            <a:fillRect/>
          </a:stretch>
        </p:blipFill>
        <p:spPr>
          <a:xfrm>
            <a:off x="3282700" y="2021600"/>
            <a:ext cx="5074175" cy="25313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7"/>
          <p:cNvSpPr txBox="1"/>
          <p:nvPr>
            <p:ph type="title"/>
          </p:nvPr>
        </p:nvSpPr>
        <p:spPr>
          <a:xfrm>
            <a:off x="463294" y="771525"/>
            <a:ext cx="8229600" cy="8574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
              <a:t>Summary of Study (continued)</a:t>
            </a:r>
            <a:endParaRPr/>
          </a:p>
        </p:txBody>
      </p:sp>
      <p:sp>
        <p:nvSpPr>
          <p:cNvPr id="114" name="Google Shape;114;p27"/>
          <p:cNvSpPr txBox="1"/>
          <p:nvPr>
            <p:ph idx="1" type="body"/>
          </p:nvPr>
        </p:nvSpPr>
        <p:spPr>
          <a:xfrm>
            <a:off x="457200" y="1728710"/>
            <a:ext cx="8229600" cy="28659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 sz="2800"/>
              <a:t>Fall 2021: EMCC economics faculty were asked (again) to collect their students’ essay assignments in both ECN211 and ECN212. Essay were anonymized.</a:t>
            </a:r>
            <a:endParaRPr sz="2800"/>
          </a:p>
          <a:p>
            <a:pPr indent="0" lvl="0" marL="0" rtl="0" algn="l">
              <a:spcBef>
                <a:spcPts val="360"/>
              </a:spcBef>
              <a:spcAft>
                <a:spcPts val="0"/>
              </a:spcAft>
              <a:buNone/>
            </a:pPr>
            <a:r>
              <a:rPr lang="en" sz="2800"/>
              <a:t>Spring 2022: Faculty assess five new essays (each). Meet to discuss and summarize results</a:t>
            </a:r>
            <a:endParaRPr sz="2800"/>
          </a:p>
          <a:p>
            <a:pPr indent="0" lvl="0" marL="0" rtl="0" algn="l">
              <a:spcBef>
                <a:spcPts val="360"/>
              </a:spcBef>
              <a:spcAft>
                <a:spcPts val="0"/>
              </a:spcAft>
              <a:buNone/>
            </a:pPr>
            <a:r>
              <a:t/>
            </a:r>
            <a:endParaRPr sz="2800"/>
          </a:p>
          <a:p>
            <a:pPr indent="0" lvl="0" marL="0" rtl="0" algn="l">
              <a:spcBef>
                <a:spcPts val="360"/>
              </a:spcBef>
              <a:spcAft>
                <a:spcPts val="0"/>
              </a:spcAft>
              <a:buNone/>
            </a:pPr>
            <a:r>
              <a:t/>
            </a:r>
            <a:endParaRPr sz="280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4" name="Shape 314"/>
        <p:cNvGrpSpPr/>
        <p:nvPr/>
      </p:nvGrpSpPr>
      <p:grpSpPr>
        <a:xfrm>
          <a:off x="0" y="0"/>
          <a:ext cx="0" cy="0"/>
          <a:chOff x="0" y="0"/>
          <a:chExt cx="0" cy="0"/>
        </a:xfrm>
      </p:grpSpPr>
      <p:sp>
        <p:nvSpPr>
          <p:cNvPr id="315" name="Google Shape;315;p54"/>
          <p:cNvSpPr txBox="1"/>
          <p:nvPr>
            <p:ph type="title"/>
          </p:nvPr>
        </p:nvSpPr>
        <p:spPr>
          <a:xfrm>
            <a:off x="463294" y="771525"/>
            <a:ext cx="8229600" cy="8574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 sz="3400"/>
              <a:t>Recommendation Outcomes (Sp 21 vs Sp22)</a:t>
            </a:r>
            <a:endParaRPr sz="3400"/>
          </a:p>
        </p:txBody>
      </p:sp>
      <p:sp>
        <p:nvSpPr>
          <p:cNvPr id="316" name="Google Shape;316;p54"/>
          <p:cNvSpPr txBox="1"/>
          <p:nvPr>
            <p:ph idx="1" type="body"/>
          </p:nvPr>
        </p:nvSpPr>
        <p:spPr>
          <a:xfrm>
            <a:off x="463300" y="1494600"/>
            <a:ext cx="7855800" cy="2958600"/>
          </a:xfrm>
          <a:prstGeom prst="rect">
            <a:avLst/>
          </a:prstGeom>
        </p:spPr>
        <p:txBody>
          <a:bodyPr anchorCtr="0" anchor="t" bIns="45700" lIns="91425" spcFirstLastPara="1" rIns="91425" wrap="square" tIns="45700">
            <a:noAutofit/>
          </a:bodyPr>
          <a:lstStyle/>
          <a:p>
            <a:pPr indent="-234950" lvl="0" marL="457200" rtl="0" algn="r">
              <a:lnSpc>
                <a:spcPct val="115000"/>
              </a:lnSpc>
              <a:spcBef>
                <a:spcPts val="0"/>
              </a:spcBef>
              <a:spcAft>
                <a:spcPts val="0"/>
              </a:spcAft>
              <a:buClr>
                <a:srgbClr val="000000"/>
              </a:buClr>
              <a:buSzPts val="100"/>
              <a:buFont typeface="Arial"/>
              <a:buChar char="•"/>
            </a:pPr>
            <a:r>
              <a:t/>
            </a:r>
            <a:endParaRPr i="1" sz="100">
              <a:solidFill>
                <a:srgbClr val="000000"/>
              </a:solidFill>
              <a:latin typeface="Arial"/>
              <a:ea typeface="Arial"/>
              <a:cs typeface="Arial"/>
              <a:sym typeface="Arial"/>
            </a:endParaRPr>
          </a:p>
          <a:p>
            <a:pPr indent="-266700" lvl="0" marL="457200" rtl="0" algn="l">
              <a:spcBef>
                <a:spcPts val="0"/>
              </a:spcBef>
              <a:spcAft>
                <a:spcPts val="0"/>
              </a:spcAft>
              <a:buSzPts val="600"/>
              <a:buChar char="•"/>
            </a:pPr>
            <a:r>
              <a:rPr b="1" lang="en" sz="2000"/>
              <a:t>Support/development</a:t>
            </a:r>
            <a:r>
              <a:rPr lang="en" sz="2000"/>
              <a:t>: Mixed. Spring 2022 showed more excelling but also more below proficient. There may have been some mixed signals in this criterion regarding the quality of sources vs. the quantity of sources used in the paper to justify the points </a:t>
            </a:r>
            <a:endParaRPr sz="2000"/>
          </a:p>
          <a:p>
            <a:pPr indent="-266700" lvl="0" marL="457200" rtl="0" algn="l">
              <a:spcBef>
                <a:spcPts val="0"/>
              </a:spcBef>
              <a:spcAft>
                <a:spcPts val="0"/>
              </a:spcAft>
              <a:buSzPts val="600"/>
              <a:buChar char="•"/>
            </a:pPr>
            <a:r>
              <a:rPr b="1" lang="en" sz="2000"/>
              <a:t>Organization/format</a:t>
            </a:r>
            <a:r>
              <a:rPr lang="en" sz="2000"/>
              <a:t>: Mixed. Organization was roughly the same, but formatting was reported much higher.</a:t>
            </a:r>
            <a:endParaRPr sz="2000"/>
          </a:p>
          <a:p>
            <a:pPr indent="0" lvl="0" marL="457200" rtl="0" algn="l">
              <a:spcBef>
                <a:spcPts val="360"/>
              </a:spcBef>
              <a:spcAft>
                <a:spcPts val="0"/>
              </a:spcAft>
              <a:buNone/>
            </a:pPr>
            <a:r>
              <a:t/>
            </a:r>
            <a:endParaRPr sz="200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0" name="Shape 320"/>
        <p:cNvGrpSpPr/>
        <p:nvPr/>
      </p:nvGrpSpPr>
      <p:grpSpPr>
        <a:xfrm>
          <a:off x="0" y="0"/>
          <a:ext cx="0" cy="0"/>
          <a:chOff x="0" y="0"/>
          <a:chExt cx="0" cy="0"/>
        </a:xfrm>
      </p:grpSpPr>
      <p:sp>
        <p:nvSpPr>
          <p:cNvPr id="321" name="Google Shape;321;p55"/>
          <p:cNvSpPr txBox="1"/>
          <p:nvPr>
            <p:ph type="title"/>
          </p:nvPr>
        </p:nvSpPr>
        <p:spPr>
          <a:xfrm>
            <a:off x="463294" y="771525"/>
            <a:ext cx="8229600" cy="8574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 sz="3400"/>
              <a:t>Recommendation Outcomes (Sp 21 vs Sp22)</a:t>
            </a:r>
            <a:endParaRPr sz="3400"/>
          </a:p>
        </p:txBody>
      </p:sp>
      <p:sp>
        <p:nvSpPr>
          <p:cNvPr id="322" name="Google Shape;322;p55"/>
          <p:cNvSpPr txBox="1"/>
          <p:nvPr>
            <p:ph idx="1" type="body"/>
          </p:nvPr>
        </p:nvSpPr>
        <p:spPr>
          <a:xfrm>
            <a:off x="463300" y="1494600"/>
            <a:ext cx="7855800" cy="2958600"/>
          </a:xfrm>
          <a:prstGeom prst="rect">
            <a:avLst/>
          </a:prstGeom>
        </p:spPr>
        <p:txBody>
          <a:bodyPr anchorCtr="0" anchor="t" bIns="45700" lIns="91425" spcFirstLastPara="1" rIns="91425" wrap="square" tIns="45700">
            <a:noAutofit/>
          </a:bodyPr>
          <a:lstStyle/>
          <a:p>
            <a:pPr indent="-234950" lvl="0" marL="457200" rtl="0" algn="r">
              <a:lnSpc>
                <a:spcPct val="115000"/>
              </a:lnSpc>
              <a:spcBef>
                <a:spcPts val="0"/>
              </a:spcBef>
              <a:spcAft>
                <a:spcPts val="0"/>
              </a:spcAft>
              <a:buClr>
                <a:srgbClr val="000000"/>
              </a:buClr>
              <a:buSzPts val="100"/>
              <a:buFont typeface="Arial"/>
              <a:buChar char="•"/>
            </a:pPr>
            <a:r>
              <a:t/>
            </a:r>
            <a:endParaRPr i="1" sz="100">
              <a:solidFill>
                <a:srgbClr val="000000"/>
              </a:solidFill>
              <a:latin typeface="Arial"/>
              <a:ea typeface="Arial"/>
              <a:cs typeface="Arial"/>
              <a:sym typeface="Arial"/>
            </a:endParaRPr>
          </a:p>
          <a:p>
            <a:pPr indent="-355600" lvl="0" marL="457200" rtl="0" algn="l">
              <a:spcBef>
                <a:spcPts val="0"/>
              </a:spcBef>
              <a:spcAft>
                <a:spcPts val="0"/>
              </a:spcAft>
              <a:buSzPts val="2000"/>
              <a:buChar char="•"/>
            </a:pPr>
            <a:r>
              <a:rPr b="1" lang="en" sz="2000"/>
              <a:t>Language Use/Mechanics - </a:t>
            </a:r>
            <a:r>
              <a:rPr lang="en" sz="2000"/>
              <a:t>Overall down.  Language use was mixed but mechanics got worse.  Perhaps use of Grammarly could help here.</a:t>
            </a:r>
            <a:endParaRPr sz="2000"/>
          </a:p>
          <a:p>
            <a:pPr indent="-355600" lvl="0" marL="457200" rtl="0" algn="l">
              <a:spcBef>
                <a:spcPts val="0"/>
              </a:spcBef>
              <a:spcAft>
                <a:spcPts val="0"/>
              </a:spcAft>
              <a:buSzPts val="2000"/>
              <a:buChar char="•"/>
            </a:pPr>
            <a:r>
              <a:rPr b="1" lang="en" sz="2000"/>
              <a:t>Citations </a:t>
            </a:r>
            <a:r>
              <a:rPr lang="en" sz="2000"/>
              <a:t>- Overall did not show much improvement, was generally down.</a:t>
            </a:r>
            <a:endParaRPr sz="2000"/>
          </a:p>
          <a:p>
            <a:pPr indent="-355600" lvl="0" marL="457200" rtl="0" algn="l">
              <a:spcBef>
                <a:spcPts val="0"/>
              </a:spcBef>
              <a:spcAft>
                <a:spcPts val="0"/>
              </a:spcAft>
              <a:buSzPts val="2000"/>
              <a:buChar char="•"/>
            </a:pPr>
            <a:r>
              <a:rPr b="1" lang="en" sz="2000"/>
              <a:t>Rough draft vs. final draft assignments - </a:t>
            </a:r>
            <a:r>
              <a:rPr lang="en" sz="2000"/>
              <a:t>Generally observed that there wasn’t much difference between these two for most students.  Recommend an intermediate reflection assignment for them to consider instructor feedback and how they will address the issues in the final draft</a:t>
            </a:r>
            <a:endParaRPr sz="200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6" name="Shape 326"/>
        <p:cNvGrpSpPr/>
        <p:nvPr/>
      </p:nvGrpSpPr>
      <p:grpSpPr>
        <a:xfrm>
          <a:off x="0" y="0"/>
          <a:ext cx="0" cy="0"/>
          <a:chOff x="0" y="0"/>
          <a:chExt cx="0" cy="0"/>
        </a:xfrm>
      </p:grpSpPr>
      <p:sp>
        <p:nvSpPr>
          <p:cNvPr id="327" name="Google Shape;327;p56"/>
          <p:cNvSpPr txBox="1"/>
          <p:nvPr>
            <p:ph type="title"/>
          </p:nvPr>
        </p:nvSpPr>
        <p:spPr>
          <a:xfrm>
            <a:off x="463294" y="771525"/>
            <a:ext cx="8229600" cy="8574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 sz="3400"/>
              <a:t>Overall Evaluation</a:t>
            </a:r>
            <a:r>
              <a:rPr lang="en" sz="3400"/>
              <a:t> (Sp 21 vs Sp22)</a:t>
            </a:r>
            <a:endParaRPr/>
          </a:p>
        </p:txBody>
      </p:sp>
      <p:sp>
        <p:nvSpPr>
          <p:cNvPr id="328" name="Google Shape;328;p56"/>
          <p:cNvSpPr txBox="1"/>
          <p:nvPr>
            <p:ph idx="1" type="body"/>
          </p:nvPr>
        </p:nvSpPr>
        <p:spPr>
          <a:xfrm>
            <a:off x="457200" y="1728710"/>
            <a:ext cx="8229600" cy="2865900"/>
          </a:xfrm>
          <a:prstGeom prst="rect">
            <a:avLst/>
          </a:prstGeom>
        </p:spPr>
        <p:txBody>
          <a:bodyPr anchorCtr="0" anchor="t" bIns="45700" lIns="91425" spcFirstLastPara="1" rIns="91425" wrap="square" tIns="45700">
            <a:noAutofit/>
          </a:bodyPr>
          <a:lstStyle/>
          <a:p>
            <a:pPr indent="-323850" lvl="0" marL="457200" rtl="0" algn="l">
              <a:spcBef>
                <a:spcPts val="360"/>
              </a:spcBef>
              <a:spcAft>
                <a:spcPts val="0"/>
              </a:spcAft>
              <a:buSzPts val="1500"/>
              <a:buChar char="•"/>
            </a:pPr>
            <a:r>
              <a:rPr lang="en" sz="2900"/>
              <a:t>Discussed how this process has made us more sensitive to the </a:t>
            </a:r>
            <a:r>
              <a:rPr lang="en" sz="2900"/>
              <a:t>criteria in the rubric, and this may explain why some of the results have decreased from one year to the next</a:t>
            </a:r>
            <a:endParaRPr sz="2900"/>
          </a:p>
          <a:p>
            <a:pPr indent="-323850" lvl="0" marL="457200" rtl="0" algn="l">
              <a:spcBef>
                <a:spcPts val="0"/>
              </a:spcBef>
              <a:spcAft>
                <a:spcPts val="0"/>
              </a:spcAft>
              <a:buSzPts val="1500"/>
              <a:buChar char="•"/>
            </a:pPr>
            <a:r>
              <a:rPr lang="en" sz="2900"/>
              <a:t>Having a formatted template helped the students structure their papers and should be continued</a:t>
            </a:r>
            <a:endParaRPr sz="2900"/>
          </a:p>
          <a:p>
            <a:pPr indent="0" lvl="0" marL="0" rtl="0" algn="l">
              <a:spcBef>
                <a:spcPts val="360"/>
              </a:spcBef>
              <a:spcAft>
                <a:spcPts val="0"/>
              </a:spcAft>
              <a:buNone/>
            </a:pPr>
            <a:r>
              <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2" name="Shape 332"/>
        <p:cNvGrpSpPr/>
        <p:nvPr/>
      </p:nvGrpSpPr>
      <p:grpSpPr>
        <a:xfrm>
          <a:off x="0" y="0"/>
          <a:ext cx="0" cy="0"/>
          <a:chOff x="0" y="0"/>
          <a:chExt cx="0" cy="0"/>
        </a:xfrm>
      </p:grpSpPr>
      <p:sp>
        <p:nvSpPr>
          <p:cNvPr id="333" name="Google Shape;333;p57"/>
          <p:cNvSpPr txBox="1"/>
          <p:nvPr>
            <p:ph type="title"/>
          </p:nvPr>
        </p:nvSpPr>
        <p:spPr>
          <a:xfrm>
            <a:off x="463294" y="771525"/>
            <a:ext cx="8229600" cy="8574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 sz="3400"/>
              <a:t>Overall Evaluation (Sp 21 vs Sp22)</a:t>
            </a:r>
            <a:endParaRPr/>
          </a:p>
        </p:txBody>
      </p:sp>
      <p:sp>
        <p:nvSpPr>
          <p:cNvPr id="334" name="Google Shape;334;p57"/>
          <p:cNvSpPr txBox="1"/>
          <p:nvPr>
            <p:ph idx="1" type="body"/>
          </p:nvPr>
        </p:nvSpPr>
        <p:spPr>
          <a:xfrm>
            <a:off x="457200" y="1728710"/>
            <a:ext cx="8229600" cy="2865900"/>
          </a:xfrm>
          <a:prstGeom prst="rect">
            <a:avLst/>
          </a:prstGeom>
        </p:spPr>
        <p:txBody>
          <a:bodyPr anchorCtr="0" anchor="t" bIns="45700" lIns="91425" spcFirstLastPara="1" rIns="91425" wrap="square" tIns="45700">
            <a:noAutofit/>
          </a:bodyPr>
          <a:lstStyle/>
          <a:p>
            <a:pPr indent="-323850" lvl="0" marL="457200" rtl="0" algn="l">
              <a:spcBef>
                <a:spcPts val="360"/>
              </a:spcBef>
              <a:spcAft>
                <a:spcPts val="0"/>
              </a:spcAft>
              <a:buSzPts val="1500"/>
              <a:buChar char="•"/>
            </a:pPr>
            <a:r>
              <a:rPr lang="en" sz="2900"/>
              <a:t>Talk with Academic Success Center tutors on areas where we’re seeing students struggle</a:t>
            </a:r>
            <a:endParaRPr sz="2900"/>
          </a:p>
          <a:p>
            <a:pPr indent="-323850" lvl="0" marL="457200" rtl="0" algn="l">
              <a:spcBef>
                <a:spcPts val="0"/>
              </a:spcBef>
              <a:spcAft>
                <a:spcPts val="0"/>
              </a:spcAft>
              <a:buSzPts val="1500"/>
              <a:buChar char="•"/>
            </a:pPr>
            <a:r>
              <a:rPr lang="en" sz="2900"/>
              <a:t>Explore how to submit a mechanics/grammar check before final draft (e.g., Grammarly); add this to the bottom of the rough draft</a:t>
            </a:r>
            <a:endParaRPr sz="2900"/>
          </a:p>
          <a:p>
            <a:pPr indent="-323850" lvl="0" marL="457200" rtl="0" algn="l">
              <a:spcBef>
                <a:spcPts val="0"/>
              </a:spcBef>
              <a:spcAft>
                <a:spcPts val="0"/>
              </a:spcAft>
              <a:buSzPts val="1500"/>
              <a:buChar char="•"/>
            </a:pPr>
            <a:r>
              <a:rPr lang="en" sz="2900"/>
              <a:t>Creation of a thesis statement with submission of credible sources</a:t>
            </a:r>
            <a:endParaRPr sz="290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8" name="Shape 338"/>
        <p:cNvGrpSpPr/>
        <p:nvPr/>
      </p:nvGrpSpPr>
      <p:grpSpPr>
        <a:xfrm>
          <a:off x="0" y="0"/>
          <a:ext cx="0" cy="0"/>
          <a:chOff x="0" y="0"/>
          <a:chExt cx="0" cy="0"/>
        </a:xfrm>
      </p:grpSpPr>
      <p:sp>
        <p:nvSpPr>
          <p:cNvPr id="339" name="Google Shape;339;p58"/>
          <p:cNvSpPr txBox="1"/>
          <p:nvPr>
            <p:ph type="title"/>
          </p:nvPr>
        </p:nvSpPr>
        <p:spPr>
          <a:xfrm>
            <a:off x="463294" y="771525"/>
            <a:ext cx="8229600" cy="8574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
              <a:t>Appendix</a:t>
            </a:r>
            <a:endParaRPr/>
          </a:p>
        </p:txBody>
      </p:sp>
      <p:sp>
        <p:nvSpPr>
          <p:cNvPr id="340" name="Google Shape;340;p58"/>
          <p:cNvSpPr txBox="1"/>
          <p:nvPr>
            <p:ph idx="1" type="body"/>
          </p:nvPr>
        </p:nvSpPr>
        <p:spPr>
          <a:xfrm>
            <a:off x="457200" y="1728710"/>
            <a:ext cx="8229600" cy="28659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 sz="2000" u="sng">
                <a:solidFill>
                  <a:schemeClr val="hlink"/>
                </a:solidFill>
                <a:hlinkClick r:id="rId3"/>
              </a:rPr>
              <a:t>Raw Data of Study</a:t>
            </a:r>
            <a:r>
              <a:rPr lang="en" sz="2000"/>
              <a:t> (sp 21)</a:t>
            </a:r>
            <a:endParaRPr sz="2000"/>
          </a:p>
          <a:p>
            <a:pPr indent="0" lvl="0" marL="0" rtl="0" algn="l">
              <a:spcBef>
                <a:spcPts val="360"/>
              </a:spcBef>
              <a:spcAft>
                <a:spcPts val="0"/>
              </a:spcAft>
              <a:buNone/>
            </a:pPr>
            <a:r>
              <a:rPr lang="en" sz="2000" u="sng">
                <a:solidFill>
                  <a:schemeClr val="hlink"/>
                </a:solidFill>
                <a:hlinkClick r:id="rId4"/>
              </a:rPr>
              <a:t>Data Collection Form (sp 21)</a:t>
            </a:r>
            <a:endParaRPr sz="2000"/>
          </a:p>
          <a:p>
            <a:pPr indent="0" lvl="0" marL="0" rtl="0" algn="l">
              <a:spcBef>
                <a:spcPts val="360"/>
              </a:spcBef>
              <a:spcAft>
                <a:spcPts val="0"/>
              </a:spcAft>
              <a:buNone/>
            </a:pPr>
            <a:r>
              <a:rPr lang="en" sz="2000" u="sng">
                <a:solidFill>
                  <a:schemeClr val="hlink"/>
                </a:solidFill>
                <a:hlinkClick r:id="rId5"/>
              </a:rPr>
              <a:t>Data: Inter-rater Reliability Study</a:t>
            </a:r>
            <a:endParaRPr sz="2000"/>
          </a:p>
          <a:p>
            <a:pPr indent="0" lvl="0" marL="0" rtl="0" algn="l">
              <a:spcBef>
                <a:spcPts val="360"/>
              </a:spcBef>
              <a:spcAft>
                <a:spcPts val="0"/>
              </a:spcAft>
              <a:buNone/>
            </a:pPr>
            <a:r>
              <a:rPr lang="en" sz="2000" u="sng">
                <a:solidFill>
                  <a:schemeClr val="hlink"/>
                </a:solidFill>
                <a:hlinkClick r:id="rId6"/>
              </a:rPr>
              <a:t>EMCC Writing Rubric</a:t>
            </a:r>
            <a:endParaRPr sz="2000"/>
          </a:p>
          <a:p>
            <a:pPr indent="0" lvl="0" marL="0" rtl="0" algn="l">
              <a:spcBef>
                <a:spcPts val="360"/>
              </a:spcBef>
              <a:spcAft>
                <a:spcPts val="0"/>
              </a:spcAft>
              <a:buNone/>
            </a:pPr>
            <a:r>
              <a:rPr lang="en" sz="2000" u="sng">
                <a:solidFill>
                  <a:schemeClr val="hlink"/>
                </a:solidFill>
                <a:hlinkClick r:id="rId7"/>
              </a:rPr>
              <a:t>Raw Data of Study - Sp 22</a:t>
            </a:r>
            <a:endParaRPr sz="2000"/>
          </a:p>
          <a:p>
            <a:pPr indent="0" lvl="0" marL="0" rtl="0" algn="l">
              <a:spcBef>
                <a:spcPts val="360"/>
              </a:spcBef>
              <a:spcAft>
                <a:spcPts val="0"/>
              </a:spcAft>
              <a:buNone/>
            </a:pPr>
            <a:r>
              <a:rPr lang="en" sz="2000" u="sng">
                <a:solidFill>
                  <a:schemeClr val="hlink"/>
                </a:solidFill>
                <a:hlinkClick r:id="rId8"/>
              </a:rPr>
              <a:t>Data Collection Form (sp 22)</a:t>
            </a:r>
            <a:endParaRPr sz="2000"/>
          </a:p>
          <a:p>
            <a:pPr indent="0" lvl="0" marL="0" rtl="0" algn="l">
              <a:spcBef>
                <a:spcPts val="36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8"/>
          <p:cNvSpPr txBox="1"/>
          <p:nvPr>
            <p:ph type="title"/>
          </p:nvPr>
        </p:nvSpPr>
        <p:spPr>
          <a:xfrm>
            <a:off x="463294" y="771525"/>
            <a:ext cx="8229600" cy="8574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
              <a:t>Participants</a:t>
            </a:r>
            <a:endParaRPr/>
          </a:p>
        </p:txBody>
      </p:sp>
      <p:sp>
        <p:nvSpPr>
          <p:cNvPr id="120" name="Google Shape;120;p28"/>
          <p:cNvSpPr txBox="1"/>
          <p:nvPr>
            <p:ph idx="1" type="body"/>
          </p:nvPr>
        </p:nvSpPr>
        <p:spPr>
          <a:xfrm>
            <a:off x="457200" y="1728710"/>
            <a:ext cx="8229600" cy="28659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
              <a:t>Faculty - Steve Kazarian, Kathy Archer, Voxi Amavilah, Erik Huntsinger, Susie Azimi-Thomas</a:t>
            </a:r>
            <a:endParaRPr/>
          </a:p>
          <a:p>
            <a:pPr indent="0" lvl="0" marL="0" rtl="0" algn="l">
              <a:spcBef>
                <a:spcPts val="360"/>
              </a:spcBef>
              <a:spcAft>
                <a:spcPts val="0"/>
              </a:spcAft>
              <a:buNone/>
            </a:pPr>
            <a:r>
              <a:rPr lang="en"/>
              <a:t>Number of Essays assessed 25 (5 each)</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9"/>
          <p:cNvSpPr txBox="1"/>
          <p:nvPr>
            <p:ph type="title"/>
          </p:nvPr>
        </p:nvSpPr>
        <p:spPr>
          <a:xfrm>
            <a:off x="463294" y="771525"/>
            <a:ext cx="8229600" cy="8574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
              <a:t>Areas of Assessment</a:t>
            </a:r>
            <a:endParaRPr/>
          </a:p>
        </p:txBody>
      </p:sp>
      <p:sp>
        <p:nvSpPr>
          <p:cNvPr id="126" name="Google Shape;126;p29"/>
          <p:cNvSpPr txBox="1"/>
          <p:nvPr>
            <p:ph idx="1" type="body"/>
          </p:nvPr>
        </p:nvSpPr>
        <p:spPr>
          <a:xfrm>
            <a:off x="457200" y="1728710"/>
            <a:ext cx="8229600" cy="28659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
              <a:t>Essays were assessed using the </a:t>
            </a:r>
            <a:r>
              <a:rPr lang="en" u="sng">
                <a:solidFill>
                  <a:schemeClr val="hlink"/>
                </a:solidFill>
                <a:hlinkClick r:id="rId3"/>
              </a:rPr>
              <a:t>EMCC Writing Rubric</a:t>
            </a:r>
            <a:r>
              <a:rPr lang="en"/>
              <a:t>, including all areas:</a:t>
            </a:r>
            <a:endParaRPr/>
          </a:p>
          <a:p>
            <a:pPr indent="0" lvl="0" marL="0" rtl="0" algn="l">
              <a:spcBef>
                <a:spcPts val="360"/>
              </a:spcBef>
              <a:spcAft>
                <a:spcPts val="0"/>
              </a:spcAft>
              <a:buNone/>
            </a:pPr>
            <a:r>
              <a:t/>
            </a:r>
            <a:endParaRPr/>
          </a:p>
          <a:p>
            <a:pPr indent="0" lvl="0" marL="0" rtl="0" algn="l">
              <a:spcBef>
                <a:spcPts val="360"/>
              </a:spcBef>
              <a:spcAft>
                <a:spcPts val="0"/>
              </a:spcAft>
              <a:buNone/>
            </a:pPr>
            <a:r>
              <a:t/>
            </a:r>
            <a:endParaRPr/>
          </a:p>
        </p:txBody>
      </p:sp>
      <p:graphicFrame>
        <p:nvGraphicFramePr>
          <p:cNvPr id="127" name="Google Shape;127;p29"/>
          <p:cNvGraphicFramePr/>
          <p:nvPr/>
        </p:nvGraphicFramePr>
        <p:xfrm>
          <a:off x="575000" y="3323250"/>
          <a:ext cx="3000000" cy="3000000"/>
        </p:xfrm>
        <a:graphic>
          <a:graphicData uri="http://schemas.openxmlformats.org/drawingml/2006/table">
            <a:tbl>
              <a:tblPr>
                <a:noFill/>
                <a:tableStyleId>{DD14D484-7EA2-4F7E-BB0A-6E604A483FCE}</a:tableStyleId>
              </a:tblPr>
              <a:tblGrid>
                <a:gridCol w="1809750"/>
                <a:gridCol w="2187250"/>
                <a:gridCol w="1974925"/>
                <a:gridCol w="1267075"/>
              </a:tblGrid>
              <a:tr h="381000">
                <a:tc>
                  <a:txBody>
                    <a:bodyPr/>
                    <a:lstStyle/>
                    <a:p>
                      <a:pPr indent="0" lvl="0" marL="0" rtl="0" algn="l">
                        <a:spcBef>
                          <a:spcPts val="0"/>
                        </a:spcBef>
                        <a:spcAft>
                          <a:spcPts val="0"/>
                        </a:spcAft>
                        <a:buNone/>
                      </a:pPr>
                      <a:r>
                        <a:rPr lang="en"/>
                        <a:t>Subject Matter</a:t>
                      </a:r>
                      <a:endParaRPr/>
                    </a:p>
                  </a:txBody>
                  <a:tcPr marT="91425" marB="91425" marR="91425" marL="91425"/>
                </a:tc>
                <a:tc>
                  <a:txBody>
                    <a:bodyPr/>
                    <a:lstStyle/>
                    <a:p>
                      <a:pPr indent="0" lvl="0" marL="0" rtl="0" algn="l">
                        <a:spcBef>
                          <a:spcPts val="0"/>
                        </a:spcBef>
                        <a:spcAft>
                          <a:spcPts val="0"/>
                        </a:spcAft>
                        <a:buNone/>
                      </a:pPr>
                      <a:r>
                        <a:rPr lang="en"/>
                        <a:t>Focus/Main Idea/Thesis</a:t>
                      </a:r>
                      <a:endParaRPr/>
                    </a:p>
                  </a:txBody>
                  <a:tcPr marT="91425" marB="91425" marR="91425" marL="91425"/>
                </a:tc>
                <a:tc>
                  <a:txBody>
                    <a:bodyPr/>
                    <a:lstStyle/>
                    <a:p>
                      <a:pPr indent="0" lvl="0" marL="0" rtl="0" algn="l">
                        <a:spcBef>
                          <a:spcPts val="0"/>
                        </a:spcBef>
                        <a:spcAft>
                          <a:spcPts val="0"/>
                        </a:spcAft>
                        <a:buNone/>
                      </a:pPr>
                      <a:r>
                        <a:rPr lang="en"/>
                        <a:t>Support/Development</a:t>
                      </a:r>
                      <a:endParaRPr/>
                    </a:p>
                  </a:txBody>
                  <a:tcPr marT="91425" marB="91425" marR="91425" marL="91425"/>
                </a:tc>
                <a:tc>
                  <a:txBody>
                    <a:bodyPr/>
                    <a:lstStyle/>
                    <a:p>
                      <a:pPr indent="0" lvl="0" marL="0" rtl="0" algn="l">
                        <a:spcBef>
                          <a:spcPts val="0"/>
                        </a:spcBef>
                        <a:spcAft>
                          <a:spcPts val="0"/>
                        </a:spcAft>
                        <a:buNone/>
                      </a:pPr>
                      <a:r>
                        <a:rPr lang="en"/>
                        <a:t>Organization</a:t>
                      </a:r>
                      <a:endParaRPr/>
                    </a:p>
                  </a:txBody>
                  <a:tcPr marT="91425" marB="91425" marR="91425" marL="91425"/>
                </a:tc>
              </a:tr>
              <a:tr h="381000">
                <a:tc>
                  <a:txBody>
                    <a:bodyPr/>
                    <a:lstStyle/>
                    <a:p>
                      <a:pPr indent="0" lvl="0" marL="0" rtl="0" algn="l">
                        <a:spcBef>
                          <a:spcPts val="0"/>
                        </a:spcBef>
                        <a:spcAft>
                          <a:spcPts val="0"/>
                        </a:spcAft>
                        <a:buNone/>
                      </a:pPr>
                      <a:r>
                        <a:rPr lang="en"/>
                        <a:t>Language Use</a:t>
                      </a:r>
                      <a:endParaRPr/>
                    </a:p>
                  </a:txBody>
                  <a:tcPr marT="91425" marB="91425" marR="91425" marL="91425"/>
                </a:tc>
                <a:tc>
                  <a:txBody>
                    <a:bodyPr/>
                    <a:lstStyle/>
                    <a:p>
                      <a:pPr indent="0" lvl="0" marL="0" rtl="0" algn="l">
                        <a:spcBef>
                          <a:spcPts val="0"/>
                        </a:spcBef>
                        <a:spcAft>
                          <a:spcPts val="0"/>
                        </a:spcAft>
                        <a:buNone/>
                      </a:pPr>
                      <a:r>
                        <a:rPr lang="en"/>
                        <a:t>Format</a:t>
                      </a:r>
                      <a:endParaRPr/>
                    </a:p>
                  </a:txBody>
                  <a:tcPr marT="91425" marB="91425" marR="91425" marL="91425"/>
                </a:tc>
                <a:tc>
                  <a:txBody>
                    <a:bodyPr/>
                    <a:lstStyle/>
                    <a:p>
                      <a:pPr indent="0" lvl="0" marL="0" rtl="0" algn="l">
                        <a:spcBef>
                          <a:spcPts val="0"/>
                        </a:spcBef>
                        <a:spcAft>
                          <a:spcPts val="0"/>
                        </a:spcAft>
                        <a:buNone/>
                      </a:pPr>
                      <a:r>
                        <a:rPr lang="en"/>
                        <a:t>Citation</a:t>
                      </a:r>
                      <a:endParaRPr/>
                    </a:p>
                  </a:txBody>
                  <a:tcPr marT="91425" marB="91425" marR="91425" marL="91425"/>
                </a:tc>
                <a:tc>
                  <a:txBody>
                    <a:bodyPr/>
                    <a:lstStyle/>
                    <a:p>
                      <a:pPr indent="0" lvl="0" marL="0" rtl="0" algn="l">
                        <a:spcBef>
                          <a:spcPts val="0"/>
                        </a:spcBef>
                        <a:spcAft>
                          <a:spcPts val="0"/>
                        </a:spcAft>
                        <a:buNone/>
                      </a:pPr>
                      <a:r>
                        <a:rPr lang="en"/>
                        <a:t>Mechanics</a:t>
                      </a:r>
                      <a:endParaRPr/>
                    </a:p>
                  </a:txBody>
                  <a:tcPr marT="91425" marB="91425" marR="91425" marL="91425"/>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30"/>
          <p:cNvSpPr txBox="1"/>
          <p:nvPr>
            <p:ph type="ctrTitle"/>
          </p:nvPr>
        </p:nvSpPr>
        <p:spPr>
          <a:xfrm>
            <a:off x="685800" y="1597819"/>
            <a:ext cx="7772400" cy="11025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
              <a:t>Results (spring 2021)</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31"/>
          <p:cNvSpPr txBox="1"/>
          <p:nvPr>
            <p:ph type="title"/>
          </p:nvPr>
        </p:nvSpPr>
        <p:spPr>
          <a:xfrm>
            <a:off x="463294" y="771525"/>
            <a:ext cx="8229600" cy="8574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
              <a:t>Assesors</a:t>
            </a:r>
            <a:endParaRPr/>
          </a:p>
        </p:txBody>
      </p:sp>
      <p:sp>
        <p:nvSpPr>
          <p:cNvPr id="138" name="Google Shape;138;p31"/>
          <p:cNvSpPr txBox="1"/>
          <p:nvPr>
            <p:ph idx="1" type="body"/>
          </p:nvPr>
        </p:nvSpPr>
        <p:spPr>
          <a:xfrm>
            <a:off x="0" y="1714500"/>
            <a:ext cx="2533800" cy="31389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lang="en" sz="2000"/>
              <a:t>F</a:t>
            </a:r>
            <a:r>
              <a:rPr lang="en" sz="2000"/>
              <a:t>our (of six) ECN faculty members assessing in spring 2021: Voxi Amavilah, Kathy Archer, Erik Huntsinger, and Steve Kazarian</a:t>
            </a:r>
            <a:endParaRPr sz="2000"/>
          </a:p>
        </p:txBody>
      </p:sp>
      <p:pic>
        <p:nvPicPr>
          <p:cNvPr id="139" name="Google Shape;139;p31"/>
          <p:cNvPicPr preferRelativeResize="0"/>
          <p:nvPr/>
        </p:nvPicPr>
        <p:blipFill>
          <a:blip r:embed="rId3">
            <a:alphaModFix/>
          </a:blip>
          <a:stretch>
            <a:fillRect/>
          </a:stretch>
        </p:blipFill>
        <p:spPr>
          <a:xfrm>
            <a:off x="2825231" y="1490275"/>
            <a:ext cx="6122438" cy="26509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32"/>
          <p:cNvSpPr txBox="1"/>
          <p:nvPr>
            <p:ph type="title"/>
          </p:nvPr>
        </p:nvSpPr>
        <p:spPr>
          <a:xfrm>
            <a:off x="463294" y="771525"/>
            <a:ext cx="8229600" cy="8574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
              <a:t>Subject Matter</a:t>
            </a:r>
            <a:endParaRPr/>
          </a:p>
        </p:txBody>
      </p:sp>
      <p:sp>
        <p:nvSpPr>
          <p:cNvPr id="145" name="Google Shape;145;p32"/>
          <p:cNvSpPr txBox="1"/>
          <p:nvPr>
            <p:ph idx="1" type="body"/>
          </p:nvPr>
        </p:nvSpPr>
        <p:spPr>
          <a:xfrm>
            <a:off x="457200" y="1728700"/>
            <a:ext cx="4114800" cy="2958600"/>
          </a:xfrm>
          <a:prstGeom prst="rect">
            <a:avLst/>
          </a:prstGeom>
        </p:spPr>
        <p:txBody>
          <a:bodyPr anchorCtr="0" anchor="t" bIns="45700" lIns="91425" spcFirstLastPara="1" rIns="91425" wrap="square" tIns="45700">
            <a:noAutofit/>
          </a:bodyPr>
          <a:lstStyle/>
          <a:p>
            <a:pPr indent="0" lvl="0" marL="0" rtl="0" algn="r">
              <a:lnSpc>
                <a:spcPct val="115000"/>
              </a:lnSpc>
              <a:spcBef>
                <a:spcPts val="0"/>
              </a:spcBef>
              <a:spcAft>
                <a:spcPts val="0"/>
              </a:spcAft>
              <a:buNone/>
            </a:pPr>
            <a:r>
              <a:t/>
            </a:r>
            <a:endParaRPr i="1" sz="1000">
              <a:solidFill>
                <a:srgbClr val="000000"/>
              </a:solidFill>
              <a:latin typeface="Arial"/>
              <a:ea typeface="Arial"/>
              <a:cs typeface="Arial"/>
              <a:sym typeface="Arial"/>
            </a:endParaRPr>
          </a:p>
          <a:p>
            <a:pPr indent="0" lvl="0" marL="0" rtl="0" algn="l">
              <a:spcBef>
                <a:spcPts val="360"/>
              </a:spcBef>
              <a:spcAft>
                <a:spcPts val="0"/>
              </a:spcAft>
              <a:buNone/>
            </a:pPr>
            <a:r>
              <a:t/>
            </a:r>
            <a:endParaRPr/>
          </a:p>
        </p:txBody>
      </p:sp>
      <p:pic>
        <p:nvPicPr>
          <p:cNvPr id="146" name="Google Shape;146;p32" title="Chart"/>
          <p:cNvPicPr preferRelativeResize="0"/>
          <p:nvPr/>
        </p:nvPicPr>
        <p:blipFill>
          <a:blip r:embed="rId3">
            <a:alphaModFix/>
          </a:blip>
          <a:stretch>
            <a:fillRect/>
          </a:stretch>
        </p:blipFill>
        <p:spPr>
          <a:xfrm>
            <a:off x="4724400" y="1781325"/>
            <a:ext cx="4267200" cy="2638552"/>
          </a:xfrm>
          <a:prstGeom prst="rect">
            <a:avLst/>
          </a:prstGeom>
          <a:noFill/>
          <a:ln>
            <a:noFill/>
          </a:ln>
        </p:spPr>
      </p:pic>
      <p:graphicFrame>
        <p:nvGraphicFramePr>
          <p:cNvPr id="147" name="Google Shape;147;p32"/>
          <p:cNvGraphicFramePr/>
          <p:nvPr/>
        </p:nvGraphicFramePr>
        <p:xfrm>
          <a:off x="628650" y="2296575"/>
          <a:ext cx="3000000" cy="3000000"/>
        </p:xfrm>
        <a:graphic>
          <a:graphicData uri="http://schemas.openxmlformats.org/drawingml/2006/table">
            <a:tbl>
              <a:tblPr>
                <a:noFill/>
                <a:tableStyleId>{5C03DF3D-E637-4BA4-9BE7-2698B1EF7186}</a:tableStyleId>
              </a:tblPr>
              <a:tblGrid>
                <a:gridCol w="1771650"/>
                <a:gridCol w="1428750"/>
              </a:tblGrid>
              <a:tr h="339175">
                <a:tc>
                  <a:txBody>
                    <a:bodyPr/>
                    <a:lstStyle/>
                    <a:p>
                      <a:pPr indent="0" lvl="0" marL="0" rtl="0" algn="l">
                        <a:lnSpc>
                          <a:spcPct val="115000"/>
                        </a:lnSpc>
                        <a:spcBef>
                          <a:spcPts val="0"/>
                        </a:spcBef>
                        <a:spcAft>
                          <a:spcPts val="0"/>
                        </a:spcAft>
                        <a:buNone/>
                      </a:pPr>
                      <a:r>
                        <a:rPr lang="en" sz="2000"/>
                        <a:t>Excelling</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2000"/>
                        <a:t>14</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39150">
                <a:tc>
                  <a:txBody>
                    <a:bodyPr/>
                    <a:lstStyle/>
                    <a:p>
                      <a:pPr indent="0" lvl="0" marL="0" rtl="0" algn="l">
                        <a:lnSpc>
                          <a:spcPct val="115000"/>
                        </a:lnSpc>
                        <a:spcBef>
                          <a:spcPts val="0"/>
                        </a:spcBef>
                        <a:spcAft>
                          <a:spcPts val="0"/>
                        </a:spcAft>
                        <a:buNone/>
                      </a:pPr>
                      <a:r>
                        <a:rPr lang="en" sz="2000"/>
                        <a:t>Proficient</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2000"/>
                        <a:t>5</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39150">
                <a:tc>
                  <a:txBody>
                    <a:bodyPr/>
                    <a:lstStyle/>
                    <a:p>
                      <a:pPr indent="0" lvl="0" marL="0" rtl="0" algn="l">
                        <a:lnSpc>
                          <a:spcPct val="115000"/>
                        </a:lnSpc>
                        <a:spcBef>
                          <a:spcPts val="0"/>
                        </a:spcBef>
                        <a:spcAft>
                          <a:spcPts val="0"/>
                        </a:spcAft>
                        <a:buNone/>
                      </a:pPr>
                      <a:r>
                        <a:rPr lang="en" sz="2000"/>
                        <a:t>Below Proficient</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2000"/>
                        <a:t>1</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39150">
                <a:tc>
                  <a:txBody>
                    <a:bodyPr/>
                    <a:lstStyle/>
                    <a:p>
                      <a:pPr indent="0" lvl="0" marL="0" rtl="0" algn="l">
                        <a:lnSpc>
                          <a:spcPct val="115000"/>
                        </a:lnSpc>
                        <a:spcBef>
                          <a:spcPts val="0"/>
                        </a:spcBef>
                        <a:spcAft>
                          <a:spcPts val="0"/>
                        </a:spcAft>
                        <a:buNone/>
                      </a:pPr>
                      <a:r>
                        <a:rPr i="1" lang="en" sz="2000"/>
                        <a:t>Total</a:t>
                      </a:r>
                      <a:endParaRPr i="1"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i="1" lang="en" sz="2000"/>
                        <a:t>20</a:t>
                      </a:r>
                      <a:endParaRPr i="1"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33"/>
          <p:cNvSpPr txBox="1"/>
          <p:nvPr>
            <p:ph type="title"/>
          </p:nvPr>
        </p:nvSpPr>
        <p:spPr>
          <a:xfrm>
            <a:off x="463294" y="771525"/>
            <a:ext cx="8229600" cy="8574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
              <a:t>Focus/Main Idea/Thesis</a:t>
            </a:r>
            <a:endParaRPr/>
          </a:p>
        </p:txBody>
      </p:sp>
      <p:sp>
        <p:nvSpPr>
          <p:cNvPr id="153" name="Google Shape;153;p33"/>
          <p:cNvSpPr txBox="1"/>
          <p:nvPr>
            <p:ph idx="1" type="body"/>
          </p:nvPr>
        </p:nvSpPr>
        <p:spPr>
          <a:xfrm>
            <a:off x="457200" y="1728700"/>
            <a:ext cx="4114800" cy="2958600"/>
          </a:xfrm>
          <a:prstGeom prst="rect">
            <a:avLst/>
          </a:prstGeom>
        </p:spPr>
        <p:txBody>
          <a:bodyPr anchorCtr="0" anchor="t" bIns="45700" lIns="91425" spcFirstLastPara="1" rIns="91425" wrap="square" tIns="45700">
            <a:noAutofit/>
          </a:bodyPr>
          <a:lstStyle/>
          <a:p>
            <a:pPr indent="0" lvl="0" marL="0" rtl="0" algn="r">
              <a:lnSpc>
                <a:spcPct val="115000"/>
              </a:lnSpc>
              <a:spcBef>
                <a:spcPts val="0"/>
              </a:spcBef>
              <a:spcAft>
                <a:spcPts val="0"/>
              </a:spcAft>
              <a:buNone/>
            </a:pPr>
            <a:r>
              <a:t/>
            </a:r>
            <a:endParaRPr i="1" sz="1000">
              <a:solidFill>
                <a:srgbClr val="000000"/>
              </a:solidFill>
              <a:latin typeface="Arial"/>
              <a:ea typeface="Arial"/>
              <a:cs typeface="Arial"/>
              <a:sym typeface="Arial"/>
            </a:endParaRPr>
          </a:p>
          <a:p>
            <a:pPr indent="0" lvl="0" marL="0" rtl="0" algn="l">
              <a:spcBef>
                <a:spcPts val="360"/>
              </a:spcBef>
              <a:spcAft>
                <a:spcPts val="0"/>
              </a:spcAft>
              <a:buNone/>
            </a:pPr>
            <a:r>
              <a:t/>
            </a:r>
            <a:endParaRPr/>
          </a:p>
        </p:txBody>
      </p:sp>
      <p:graphicFrame>
        <p:nvGraphicFramePr>
          <p:cNvPr id="154" name="Google Shape;154;p33"/>
          <p:cNvGraphicFramePr/>
          <p:nvPr/>
        </p:nvGraphicFramePr>
        <p:xfrm>
          <a:off x="647700" y="1943100"/>
          <a:ext cx="3000000" cy="3000000"/>
        </p:xfrm>
        <a:graphic>
          <a:graphicData uri="http://schemas.openxmlformats.org/drawingml/2006/table">
            <a:tbl>
              <a:tblPr>
                <a:noFill/>
                <a:tableStyleId>{5C03DF3D-E637-4BA4-9BE7-2698B1EF7186}</a:tableStyleId>
              </a:tblPr>
              <a:tblGrid>
                <a:gridCol w="1428750"/>
                <a:gridCol w="1428750"/>
              </a:tblGrid>
              <a:tr h="200025">
                <a:tc>
                  <a:txBody>
                    <a:bodyPr/>
                    <a:lstStyle/>
                    <a:p>
                      <a:pPr indent="0" lvl="0" marL="0" rtl="0" algn="l">
                        <a:lnSpc>
                          <a:spcPct val="115000"/>
                        </a:lnSpc>
                        <a:spcBef>
                          <a:spcPts val="0"/>
                        </a:spcBef>
                        <a:spcAft>
                          <a:spcPts val="0"/>
                        </a:spcAft>
                        <a:buNone/>
                      </a:pPr>
                      <a:r>
                        <a:rPr lang="en" sz="2000"/>
                        <a:t>Excelling</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2000"/>
                        <a:t>9</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en" sz="2000"/>
                        <a:t>Proficient</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2000"/>
                        <a:t>5</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en" sz="2000"/>
                        <a:t>Below Proficient</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2000"/>
                        <a:t>6</a:t>
                      </a:r>
                      <a:endParaRPr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i="1" lang="en" sz="2000"/>
                        <a:t>Total</a:t>
                      </a:r>
                      <a:endParaRPr i="1"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i="1" lang="en" sz="2000"/>
                        <a:t>20</a:t>
                      </a:r>
                      <a:endParaRPr i="1" sz="2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pic>
        <p:nvPicPr>
          <p:cNvPr id="155" name="Google Shape;155;p33" title="Chart"/>
          <p:cNvPicPr preferRelativeResize="0"/>
          <p:nvPr/>
        </p:nvPicPr>
        <p:blipFill>
          <a:blip r:embed="rId3">
            <a:alphaModFix/>
          </a:blip>
          <a:stretch>
            <a:fillRect/>
          </a:stretch>
        </p:blipFill>
        <p:spPr>
          <a:xfrm>
            <a:off x="4914900" y="1863788"/>
            <a:ext cx="3352800" cy="20731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