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2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325" r:id="rId4"/>
    <p:sldId id="296" r:id="rId5"/>
    <p:sldId id="276" r:id="rId6"/>
    <p:sldId id="314" r:id="rId7"/>
    <p:sldId id="300" r:id="rId8"/>
    <p:sldId id="282" r:id="rId9"/>
    <p:sldId id="324" r:id="rId10"/>
    <p:sldId id="295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1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10568 4789 16383 0 0,'-5'0'0'0'0,"-8"0"0"0"0,-6 0 0 0 0,-6 0 0 0 0,-3 0 0 0 0,-4 0 0 0 0,0 0 0 0 0,-1 0 0 0 0,0 0 0 0 0,0 0 0 0 0,1 0 0 0 0,0 0 0 0 0,0 0 0 0 0,0 0 0 0 0,0 0 0 0 0,1-5 0 0 0,5-7 0 0 0,1-2 0 0 0,1 1 0 0 0,3-1 0 0 0,0 0 0 0 0,-1 3 0 0 0,-3 4 0 0 0,-2 3 0 0 0,-2 2 0 0 0,-2 1 0 0 0,0 1 0 0 0,5 6 0 0 0,1 7 0 0 0,-1 1 0 0 0,5 5 0 0 0,6 3 0 0 0,-1-2 0 0 0,-2 2 0 0 0,2 2 0 0 0,-2 2 0 0 0,2 2 0 0 0,4 2 0 0 0,4 1 0 0 0,3 1 0 0 0,3 0 0 0 0,-4 0 0 0 0,-1 0 0 0 0,1 0 0 0 0,1 0 0 0 0,2-1 0 0 0,1 1 0 0 0,1 0 0 0 0,1-1 0 0 0,0 1 0 0 0,0-1 0 0 0,6-4 0 0 0,6-3 0 0 0,8-5 0 0 0,0 0 0 0 0,1-3 0 0 0,4-5 0 0 0,-4 1 0 0 0,1-1 0 0 0,2-2 0 0 0,2-4 0 0 0,2-1 0 0 0,1-3 0 0 0,2 0 0 0 0,1-1 0 0 0,0-1 0 0 0,5 1 0 0 0,13-6 0 0 0,3-2 0 0 0,-7-4 0 0 0,-7-1 0 0 0,-4 2 0 0 0,-8-2 0 0 0,-3 1 0 0 0,-1 2 0 0 0,2-2 0 0 0,-4-5 0 0 0,0-4 0 0 0,2 0 0 0 0,-3 0 0 0 0,0 2 0 0 0,-3 0 0 0 0,1 3 0 0 0,-3-2 0 0 0,2-2 0 0 0,-2-4 0 0 0,-4-3 0 0 0,-4-2 0 0 0,-2-2 0 0 0,-3 0 0 0 0,-2-1 0 0 0,0-1 0 0 0,-1 1 0 0 0,-5 0 0 0 0,-7 0 0 0 0,-1 0 0 0 0,-4 6 0 0 0,-4 7 0 0 0,1 1 0 0 0,5-1 0 0 0,5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1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8304 6406 16383 0 0,'-5'0'0'0'0,"-8"0"0"0"0,-6 0 0 0 0,-11 0 0 0 0,-6 0 0 0 0,-2 0 0 0 0,-5-5 0 0 0,-1-3 0 0 0,1 2 0 0 0,4 0 0 0 0,7-3 0 0 0,5-1 0 0 0,1 2 0 0 0,-1 2 0 0 0,0 2 0 0 0,-2 2 0 0 0,0 1 0 0 0,-2 6 0 0 0,0 3 0 0 0,-1-1 0 0 0,0-1 0 0 0,1-2 0 0 0,4 4 0 0 0,2 6 0 0 0,6 6 0 0 0,5 5 0 0 0,6 3 0 0 0,3 3 0 0 0,-1 1 0 0 0,-2 6 0 0 0,3 2 0 0 0,0 0 0 0 0,2-2 0 0 0,2-2 0 0 0,5-7 0 0 0,3-4 0 0 0,6 1 0 0 0,5-5 0 0 0,0-1 0 0 0,3-4 0 0 0,2 2 0 0 0,3 2 0 0 0,3-2 0 0 0,1-4 0 0 0,2-5 0 0 0,0-3 0 0 0,-6 2 0 0 0,-1 0 0 0 0,1-1 0 0 0,0-2 0 0 0,2-2 0 0 0,1-1 0 0 0,7-2 0 0 0,2 0 0 0 0,1-5 0 0 0,-7-8 0 0 0,-4-2 0 0 0,-6-2 0 0 0,-6-6 0 0 0,-7-2 0 0 0,0-4 0 0 0,0-2 0 0 0,-3 0 0 0 0,-1-1 0 0 0,-3-1 0 0 0,-1 1 0 0 0,0 0 0 0 0,-1 0 0 0 0,-1 0 0 0 0,1 0 0 0 0,-1 0 0 0 0,1 1 0 0 0,0-1 0 0 0,-6 6 0 0 0,-1 2 0 0 0,-5 4 0 0 0,-6 1 0 0 0,-5 4 0 0 0,-4 4 0 0 0,-3-2 0 0 0,-2 2 0 0 0,5-3 0 0 0,1 2 0 0 0,0 2 0 0 0,5 2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151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9250 4778 16383 0 0,'0'-3'0'0'0,"-4"-6"0"0"0,-1-4 0 0 0,-3 0 0 0 0,0-1 0 0 0,1-2 0 0 0,-2 1 0 0 0,0 1 0 0 0,-1 1 0 0 0,-3 4 0 0 0,1 0 0 0 0,-1 1 0 0 0,-2 2 0 0 0,-2 2 0 0 0,-2 2 0 0 0,-1 1 0 0 0,-1-3 0 0 0,0-1 0 0 0,-1 1 0 0 0,0 1 0 0 0,1-3 0 0 0,0 0 0 0 0,-1 0 0 0 0,1 3 0 0 0,0 0 0 0 0,0 1 0 0 0,3 5 0 0 0,5 6 0 0 0,5 4 0 0 0,0 0 0 0 0,1 2 0 0 0,2 1 0 0 0,2 2 0 0 0,2 2 0 0 0,0 1 0 0 0,1 0 0 0 0,0 0 0 0 0,0 1 0 0 0,1-1 0 0 0,-1 1 0 0 0,0-1 0 0 0,0 0 0 0 0,0 0 0 0 0,0 1 0 0 0,0-1 0 0 0,0 0 0 0 0,0 0 0 0 0,0 0 0 0 0,0 0 0 0 0,0 1 0 0 0,0-1 0 0 0,0 0 0 0 0,0 0 0 0 0,0 0 0 0 0,0 0 0 0 0,0 1 0 0 0,0-1 0 0 0,4 0 0 0 0,4-3 0 0 0,5-6 0 0 0,4-3 0 0 0,2-5 0 0 0,2-2 0 0 0,1-2 0 0 0,0 0 0 0 0,0-1 0 0 0,0 0 0 0 0,0 0 0 0 0,-1 1 0 0 0,-3-4 0 0 0,-2-5 0 0 0,1 0 0 0 0,0 0 0 0 0,2-1 0 0 0,0-2 0 0 0,2 0 0 0 0,0-1 0 0 0,0 2 0 0 0,-4-2 0 0 0,0 3 0 0 0,0-2 0 0 0,-3-2 0 0 0,0-2 0 0 0,1 2 0 0 0,1 3 0 0 0,-1 0 0 0 0,-4-6 0 0 0,-3-3 0 0 0,-4-2 0 0 0,-2-1 0 0 0,-1 0 0 0 0,-1 1 0 0 0,-1-1 0 0 0,0 1 0 0 0,1 1 0 0 0,-5 3 0 0 0,-3 5 0 0 0,-5 5 0 0 0,-1 0 0 0 0,0 1 0 0 0,-2-1 0 0 0,-2 0 0 0 0,2 2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15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7366 9901 16383 0 0,'0'-4'0'0'0,"0"-4"0"0"0,0-5 0 0 0,-4-4 0 0 0,0-2 0 0 0,-5-2 0 0 0,1-1 0 0 0,-3 4 0 0 0,-2 4 0 0 0,0 2 0 0 0,-1 2 0 0 0,-2 3 0 0 0,-1 3 0 0 0,-6 1 0 0 0,-1-1 0 0 0,-2-1 0 0 0,1 1 0 0 0,1-2 0 0 0,1-5 0 0 0,1 1 0 0 0,0 1 0 0 0,0 2 0 0 0,1 3 0 0 0,0 2 0 0 0,-3 1 0 0 0,-2 1 0 0 0,0 0 0 0 0,2 0 0 0 0,0 1 0 0 0,1 3 0 0 0,1 5 0 0 0,1 4 0 0 0,3 3 0 0 0,2 4 0 0 0,3 1 0 0 0,0-3 0 0 0,3-1 0 0 0,-1 1 0 0 0,2 0 0 0 0,-2 1 0 0 0,-2-3 0 0 0,-3-4 0 0 0,2 0 0 0 0,-1-3 0 0 0,3 1 0 0 0,3 3 0 0 0,2 2 0 0 0,4 3 0 0 0,2 1 0 0 0,0 1 0 0 0,2 2 0 0 0,-1-1 0 0 0,1 4 0 0 0,-1 2 0 0 0,1-1 0 0 0,-1-1 0 0 0,0-1 0 0 0,0-1 0 0 0,4-5 0 0 0,1-1 0 0 0,-1 0 0 0 0,3 0 0 0 0,4 1 0 0 0,0 2 0 0 0,-2 0 0 0 0,-2 0 0 0 0,-3 2 0 0 0,2-5 0 0 0,7 7 0 0 0,5-1 0 0 0,-1-1 0 0 0,-2-1 0 0 0,-2-3 0 0 0,-2-2 0 0 0,1-3 0 0 0,-2-1 0 0 0,1-1 0 0 0,2-4 0 0 0,2-2 0 0 0,3-3 0 0 0,2 3 0 0 0,0 0 0 0 0,2 2 0 0 0,-1 1 0 0 0,-3-5 0 0 0,-4-6 0 0 0,-2-3 0 0 0,1-4 0 0 0,-2-4 0 0 0,1 0 0 0 0,3 3 0 0 0,-3 0 0 0 0,2 1 0 0 0,-3-1 0 0 0,1-2 0 0 0,2-3 0 0 0,-1-1 0 0 0,-3-3 0 0 0,0 0 0 0 0,2-2 0 0 0,0-3 0 0 0,-4-1 0 0 0,2-1 0 0 0,-1 2 0 0 0,1 1 0 0 0,2-2 0 0 0,0-1 0 0 0,1-3 0 0 0,-1 0 0 0 0,-4 2 0 0 0,-2 2 0 0 0,-2 2 0 0 0,-3 1 0 0 0,0 1 0 0 0,-5 0 0 0 0,-1 2 0 0 0,-4 2 0 0 0,0 2 0 0 0,-2 0 0 0 0,-3 2 0 0 0,1 1 0 0 0,-1-2 0 0 0,-2-2 0 0 0,-1 3 0 0 0,2-1 0 0 0,3-1 0 0 0,1 2 0 0 0,1 0 0 0 0,3-1 0 0 0,3-2 0 0 0,2-2 0 0 0,1 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08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7789 1474 16383 0 0,'0'6'0'0'0,"0"6"0"0"0,0 8 0 0 0,0 10 0 0 0,6 6 0 0 0,1 2 0 0 0,0 0 0 0 0,-2-2 0 0 0,-1 0 0 0 0,4-8 0 0 0,0 4 0 0 0,0 0 0 0 0,-3 1 0 0 0,-1 0 0 0 0,-2 0 0 0 0,-1-1 0 0 0,5-5 0 0 0,1-2 0 0 0,-1 0 0 0 0,-1 1 0 0 0,-1 2 0 0 0,-2 1 0 0 0,4-4 0 0 0,2-2 0 0 0,4 2 0 0 0,1 1 0 0 0,-3 2 0 0 0,-2 2 0 0 0,2 0 0 0 0,5 2 0 0 0,0-1 0 0 0,3 1 0 0 0,-1 0 0 0 0,-5 0 0 0 0,-3 0 0 0 0,-4 0 0 0 0,3-6 0 0 0,0-2 0 0 0,4 1 0 0 0,0 1 0 0 0,3 2 0 0 0,0 1 0 0 0,2 7 0 0 0,-2 2 0 0 0,2-5 0 0 0,-2-3 0 0 0,-3-1 0 0 0,-4 0 0 0 0,2 11 0 0 0,5 9 0 0 0,-1 3 0 0 0,4-9 0 0 0,-2-6 0 0 0,-4-3 0 0 0,-3 3 0 0 0,1-6 0 0 0,0-1 0 0 0,3-7 0 0 0,-1 4 0 0 0,4-3 0 0 0,-2 0 0 0 0,-3 2 0 0 0,-3 1 0 0 0,3-4 0 0 0,-2 0 0 0 0,4-5 0 0 0,0 1 0 0 0,-3 2 0 0 0,-3 3 0 0 0,3 3 0 0 0,5 2 0 0 0,0 1 0 0 0,3 2 0 0 0,-2 0 0 0 0,2 0 0 0 0,3-5 0 0 0,-2-2 0 0 0,2 0 0 0 0,1-4 0 0 0,4-6 0 0 0,2 0 0 0 0,2-2 0 0 0,1-4 0 0 0,0-3 0 0 0,1-3 0 0 0,0-1 0 0 0,0-2 0 0 0,0-1 0 0 0,0 1 0 0 0,0-1 0 0 0,0 1 0 0 0,-1-1 0 0 0,1 1 0 0 0,0 0 0 0 0,-1 0 0 0 0,1 0 0 0 0,-1 0 0 0 0,1 5 0 0 0,-1 2 0 0 0,1 0 0 0 0,0-1 0 0 0,-6-8 0 0 0,-2-8 0 0 0,-4-8 0 0 0,-7-6 0 0 0,1-10 0 0 0,3-5 0 0 0,-2 0 0 0 0,-2 0 0 0 0,-5 2 0 0 0,-3 1 0 0 0,-2 2 0 0 0,-2 2 0 0 0,-1 0 0 0 0,-1 0 0 0 0,1 1 0 0 0,-1 0 0 0 0,0 0 0 0 0,1-1 0 0 0,0 1 0 0 0,0-1 0 0 0,0 1 0 0 0,0-1 0 0 0,0 1 0 0 0,0-6 0 0 0,0-2 0 0 0,0 0 0 0 0,0 2 0 0 0,0 2 0 0 0,0 1 0 0 0,0 1 0 0 0,0 1 0 0 0,0 0 0 0 0,-6 6 0 0 0,-1 2 0 0 0,0 0 0 0 0,2-2 0 0 0,1-2 0 0 0,2-1 0 0 0,0-1 0 0 0,-4-1 0 0 0,-1-1 0 0 0,1 0 0 0 0,-5 1 0 0 0,0-1 0 0 0,-3 0 0 0 0,0 0 0 0 0,3-5 0 0 0,3-2 0 0 0,3 1 0 0 0,-3-10 0 0 0,0-7 0 0 0,1 0 0 0 0,-3 4 0 0 0,-1 6 0 0 0,3 5 0 0 0,1 3 0 0 0,-2 9 0 0 0,0 3 0 0 0,1 1 0 0 0,2-6 0 0 0,3-4 0 0 0,1-1 0 0 0,1 0 0 0 0,1 0 0 0 0,0 1 0 0 0,0 1 0 0 0,1 1 0 0 0,-1-6 0 0 0,0 0 0 0 0,1-1 0 0 0,-1 2 0 0 0,0 2 0 0 0,0 1 0 0 0,0 1 0 0 0,0 1 0 0 0,0 1 0 0 0,0-1 0 0 0,0 1 0 0 0,0 0 0 0 0,0-1 0 0 0,0 1 0 0 0,-6 5 0 0 0,-6 2 0 0 0,-2-1 0 0 0,-4 4 0 0 0,2 0 0 0 0,-3-1 0 0 0,-3-3 0 0 0,3-2 0 0 0,-2 3 0 0 0,-2 1 0 0 0,-3 4 0 0 0,-2 5 0 0 0,-1 5 0 0 0,-2 4 0 0 0,-1 9 0 0 0,0 3 0 0 0,0 0 0 0 0,0 5 0 0 0,0 5 0 0 0,0 1 0 0 0,6 1 0 0 0,1-1 0 0 0,0-5 0 0 0,-1-4 0 0 0,-1-4 0 0 0,-3 3 0 0 0,0 6 0 0 0,-1-1 0 0 0,-1-1 0 0 0,1 2 0 0 0,-1 4 0 0 0,0-1 0 0 0,0 2 0 0 0,0-2 0 0 0,1-4 0 0 0,-1-5 0 0 0,6 3 0 0 0,1-1 0 0 0,0 2 0 0 0,-1 1 0 0 0,-1-3 0 0 0,-2-3 0 0 0,4 3 0 0 0,1-1 0 0 0,-1-1 0 0 0,-1-2 0 0 0,-2-3 0 0 0,-2-1 0 0 0,0-1 0 0 0,-2-1 0 0 0,1-1 0 0 0,-1 1 0 0 0,5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08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8209 1339 16383 0 0,'-6'-5'0'0'0,"-6"-2"0"0"0,-7 0 0 0 0,-12 1 0 0 0,-5 2 0 0 0,-1 2 0 0 0,-1 1 0 0 0,1 0 0 0 0,-4 1 0 0 0,0 0 0 0 0,1 1 0 0 0,2-1 0 0 0,3 0 0 0 0,1 0 0 0 0,1 0 0 0 0,2 1 0 0 0,-1-1 0 0 0,1 0 0 0 0,0 0 0 0 0,0 0 0 0 0,-1 0 0 0 0,1 0 0 0 0,-1 0 0 0 0,1-1 0 0 0,-1 1 0 0 0,1 0 0 0 0,-1 0 0 0 0,0 0 0 0 0,1 0 0 0 0,5 6 0 0 0,1 1 0 0 0,6 11 0 0 0,5 7 0 0 0,6 5 0 0 0,3 8 0 0 0,9-2 0 0 0,3 3 0 0 0,6 6 0 0 0,7-5 0 0 0,-2-4 0 0 0,-2-2 0 0 0,1-8 0 0 0,-3-2 0 0 0,2 0 0 0 0,-2 1 0 0 0,3-3 0 0 0,-3-1 0 0 0,3 2 0 0 0,3-3 0 0 0,-2 1 0 0 0,-3 1 0 0 0,-5 4 0 0 0,2-4 0 0 0,-2 0 0 0 0,-2 2 0 0 0,-3 2 0 0 0,4 2 0 0 0,-1 2 0 0 0,5-5 0 0 0,0-1 0 0 0,-3 1 0 0 0,3 7 0 0 0,-1 4 0 0 0,2-6 0 0 0,0-1 0 0 0,-3 0 0 0 0,-4-1 0 0 0,3-4 0 0 0,0-1 0 0 0,-2 1 0 0 0,-3 1 0 0 0,-1 3 0 0 0,3-4 0 0 0,1-1 0 0 0,-2 1 0 0 0,5 3 0 0 0,0 1 0 0 0,-3 1 0 0 0,4 2 0 0 0,-1 0 0 0 0,-1 1 0 0 0,1-6 0 0 0,1-1 0 0 0,-3 0 0 0 0,-3 2 0 0 0,-2 1 0 0 0,-2 1 0 0 0,4-4 0 0 0,1-1 0 0 0,0 1 0 0 0,-2 1 0 0 0,-2 2 0 0 0,4 1 0 0 0,2 2 0 0 0,3 0 0 0 0,1 1 0 0 0,-3 0 0 0 0,-2-1 0 0 0,-3 1 0 0 0,-3 0 0 0 0,5-5 0 0 0,0-3 0 0 0,0 1 0 0 0,-2 1 0 0 0,3-4 0 0 0,2 0 0 0 0,3 2 0 0 0,0 1 0 0 0,3 3 0 0 0,-2 1 0 0 0,3-3 0 0 0,-1-2 0 0 0,-4 1 0 0 0,1 1 0 0 0,-1 3 0 0 0,2-5 0 0 0,5-6 0 0 0,4-6 0 0 0,4 0 0 0 0,-3 4 0 0 0,0-2 0 0 0,1-2 0 0 0,2-4 0 0 0,1-3 0 0 0,2 3 0 0 0,1 1 0 0 0,0-3 0 0 0,1-1 0 0 0,0-1 0 0 0,0-3 0 0 0,0 0 0 0 0,0-1 0 0 0,-1 0 0 0 0,1 0 0 0 0,0-1 0 0 0,-1 1 0 0 0,1-5 0 0 0,0-3 0 0 0,-1 1 0 0 0,-5 2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0T09:12:23.0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8678 841 16383 0 0,'6'0'0'0'0,"6"0"0"0"0,8 0 0 0 0,4 0 0 0 0,5 0 0 0 0,13 0 0 0 0,5 0 0 0 0,-1 0 0 0 0,-2 0 0 0 0,-3 0 0 0 0,-4 0 0 0 0,-2 0 0 0 0,-2 0 0 0 0,-2 0 0 0 0,1 0 0 0 0,-1 0 0 0 0,0 0 0 0 0,0 0 0 0 0,0 0 0 0 0,0 0 0 0 0,1 0 0 0 0,-6 6 0 0 0,-7 12 0 0 0,-7 13 0 0 0,-5 8 0 0 0,-4 8 0 0 0,-3 0 0 0 0,-1 4 0 0 0,0-1 0 0 0,0-5 0 0 0,0-4 0 0 0,0-3 0 0 0,0-4 0 0 0,1-1 0 0 0,0-2 0 0 0,0 0 0 0 0,0 0 0 0 0,0 0 0 0 0,0 0 0 0 0,0 0 0 0 0,0 0 0 0 0,0 6 0 0 0,0 2 0 0 0,0-1 0 0 0,0-1 0 0 0,0-1 0 0 0,0-2 0 0 0,0-1 0 0 0,0-1 0 0 0,0 0 0 0 0,0-1 0 0 0,0 0 0 0 0,0 1 0 0 0,0 4 0 0 0,0 3 0 0 0,0-1 0 0 0,5-1 0 0 0,2-1 0 0 0,0 3 0 0 0,-1 1 0 0 0,-2-1 0 0 0,-2-2 0 0 0,-1-2 0 0 0,5-1 0 0 0,1-1 0 0 0,5-2 0 0 0,1 1 0 0 0,-3-1 0 0 0,-2 0 0 0 0,-3 1 0 0 0,-2-1 0 0 0,-2 0 0 0 0,-1 1 0 0 0,5 0 0 0 0,2-1 0 0 0,5 1 0 0 0,0-1 0 0 0,-2 1 0 0 0,-2 0 0 0 0,-3-1 0 0 0,-2 1 0 0 0,-2-1 0 0 0,5 1 0 0 0,1-1 0 0 0,-1 1 0 0 0,-1 0 0 0 0,-2-1 0 0 0,-1 1 0 0 0,-1-1 0 0 0,0 1 0 0 0,-1 0 0 0 0,0-1 0 0 0,-1 1 0 0 0,1-1 0 0 0,0 1 0 0 0,0 0 0 0 0,0-1 0 0 0,-1 1 0 0 0,1-1 0 0 0,0 1 0 0 0,0 0 0 0 0,-5-6 0 0 0,-7-7 0 0 0,-8-7 0 0 0,-5-5 0 0 0,-3-4 0 0 0,-3-3 0 0 0,-2-1 0 0 0,0 0 0 0 0,0 5 0 0 0,0 2 0 0 0,1 5 0 0 0,0 1 0 0 0,0 4 0 0 0,0 4 0 0 0,1 0 0 0 0,4 0 0 0 0,3-2 0 0 0,-1-4 0 0 0,-1-5 0 0 0,-1-4 0 0 0,-2 3 0 0 0,-2-1 0 0 0,6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5T18:39:39.30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8277 6920 16383 0 0,'0'2'0'0'0,"0"4"0"0"0,0 4 0 0 0,0 1 0 0 0,0 4 0 0 0,-5 1 0 0 0,-2 1 0 0 0,1-1 0 0 0,1 1 0 0 0,1-1 0 0 0,2 1 0 0 0,-2-4 0 0 0,1-2 0 0 0,0 1 0 0 0,1 1 0 0 0,-2 0 0 0 0,0 1 0 0 0,1 2 0 0 0,-1-5 0 0 0,-1 1 0 0 0,2 0 0 0 0,0 1 0 0 0,-1-3 0 0 0,0 1 0 0 0,1 0 0 0 0,0 2 0 0 0,-1-3 0 0 0,0 1 0 0 0,1 1 0 0 0,-1-1 0 0 0,-1 4 0 0 0,2-1 0 0 0,-2 1 0 0 0,0 0 0 0 0,2 0 0 0 0,-2-3 0 0 0,0 0 0 0 0,2 1 0 0 0,0-1 0 0 0,-1 0 0 0 0,0-2 0 0 0,1 1 0 0 0,1 2 0 0 0,0 0 0 0 0,-1-1 0 0 0,0 0 0 0 0,0-1 0 0 0,1 2 0 0 0,0 0 0 0 0,1 3 0 0 0,-1-5 0 0 0,-1 2 0 0 0,0-1 0 0 0,1 1 0 0 0,-2 1 0 0 0,0 0 0 0 0,0 2 0 0 0,2-1 0 0 0,-2 0 0 0 0,0 1 0 0 0,1 0 0 0 0,1-1 0 0 0,0 1 0 0 0,-1-3 0 0 0,0 0 0 0 0,0-2 0 0 0,1 2 0 0 0,0 2 0 0 0,1-1 0 0 0,1 1 0 0 0,0 0 0 0 0,0 2 0 0 0,-2-2 0 0 0,-1 2 0 0 0,0-2 0 0 0,1 2 0 0 0,-2-2 0 0 0,0 0 0 0 0,0 2 0 0 0,2-2 0 0 0,0 1 0 0 0,-1 0 0 0 0,-1 0 0 0 0,1 0 0 0 0,-1-1 0 0 0,-1 1 0 0 0,1 0 0 0 0,2 0 0 0 0,-2 0 0 0 0,0-1 0 0 0,0 1 0 0 0,0 0 0 0 0,-1-1 0 0 0,1 2 0 0 0,2-2 0 0 0,-2 0 0 0 0,0 2 0 0 0,0-2 0 0 0,0-2 0 0 0,-1-1 0 0 0,1 0 0 0 0,-1-2 0 0 0,1 1 0 0 0,0-1 0 0 0,1 3 0 0 0,-1 0 0 0 0,0 1 0 0 0,1 2 0 0 0,0-1 0 0 0,0 2 0 0 0,-1-2 0 0 0,1 1 0 0 0,-2 0 0 0 0,0-1 0 0 0,-1-2 0 0 0,0 0 0 0 0,2-1 0 0 0,0 1 0 0 0,0-3 0 0 0,0 2 0 0 0,1 0 0 0 0,-2-3 0 0 0,0 2 0 0 0,-1 1 0 0 0,1 1 0 0 0,0 0 0 0 0,0 2 0 0 0,0 0 0 0 0,1 1 0 0 0,1-1 0 0 0,2 0 0 0 0,0 1 0 0 0,1-1 0 0 0,0 0 0 0 0,2-3 0 0 0,3-3 0 0 0,4-3 0 0 0,1-3 0 0 0,2-2 0 0 0,1 0 0 0 0,1-2 0 0 0,-1 1 0 0 0,1-1 0 0 0,0 1 0 0 0,0-1 0 0 0,-1 1 0 0 0,0 0 0 0 0,1 0 0 0 0,-1 0 0 0 0,0 0 0 0 0,0 0 0 0 0,0 0 0 0 0,0 0 0 0 0,0 0 0 0 0,0-3 0 0 0,0 0 0 0 0,-2-3 0 0 0,-1 0 0 0 0,0 0 0 0 0,-2 0 0 0 0,1-1 0 0 0,0 2 0 0 0,1 2 0 0 0,-2-2 0 0 0,1 0 0 0 0,1 2 0 0 0,0 0 0 0 0,1 2 0 0 0,1 0 0 0 0,0 1 0 0 0,1 0 0 0 0,-1 0 0 0 0,1 0 0 0 0,0 0 0 0 0,-1 0 0 0 0,1 0 0 0 0,0 0 0 0 0,-1 1 0 0 0,1-1 0 0 0,-3 3 0 0 0,0-1 0 0 0,-2 4 0 0 0,-1 0 0 0 0,2 2 0 0 0,0-1 0 0 0,0 1 0 0 0,0-1 0 0 0,0-1 0 0 0,2-2 0 0 0,-2 1 0 0 0,0-1 0 0 0,0 0 0 0 0,0 2 0 0 0,-1-2 0 0 0,1 0 0 0 0,1-1 0 0 0,1 0 0 0 0,-1 0 0 0 0,-1 1 0 0 0,1-2 0 0 0,0 1 0 0 0,1-1 0 0 0,-1 1 0 0 0,-1 1 0 0 0,0-2 0 0 0,2 2 0 0 0,0-3 0 0 0,0-2 0 0 0,-1-5 0 0 0,0-3 0 0 0,-2-4 0 0 0,0-2 0 0 0,-1 0 0 0 0,0-1 0 0 0,-1-1 0 0 0,1 1 0 0 0,-1-4 0 0 0,1-2 0 0 0,0 2 0 0 0,0-2 0 0 0,-1-2 0 0 0,0 3 0 0 0,0-2 0 0 0,-1 0 0 0 0,0 2 0 0 0,-3 1 0 0 0,3 1 0 0 0,-2 3 0 0 0,1-1 0 0 0,-2 2 0 0 0,2-1 0 0 0,-1 1 0 0 0,0 1 0 0 0,0-1 0 0 0,-2 1 0 0 0,0-1 0 0 0,1 0 0 0 0,1 1 0 0 0,2 1 0 0 0,0 2 0 0 0,-1 0 0 0 0,-1-1 0 0 0,-1-2 0 0 0,-1 1 0 0 0,-1-1 0 0 0,1-2 0 0 0,-2 2 0 0 0,1-1 0 0 0,2 3 0 0 0,1 0 0 0 0,0 0 0 0 0,-1-1 0 0 0,0 0 0 0 0,-1-1 0 0 0,-1 0 0 0 0,1-1 0 0 0,1 3 0 0 0,1 0 0 0 0,0-1 0 0 0,-1 2 0 0 0,-1-4 0 0 0,3 5 0 0 0,-1-2 0 0 0,0 1 0 0 0,2 1 0 0 0,0 0 0 0 0,1 0 0 0 0,-1-2 0 0 0,2-1 0 0 0,-1-1 0 0 0,1 2 0 0 0,-1 0 0 0 0,-1 1 0 0 0,-2-2 0 0 0,1 2 0 0 0,0 0 0 0 0,0 0 0 0 0,-2-1 0 0 0,-1-1 0 0 0,2 1 0 0 0,1 0 0 0 0,-1 0 0 0 0,-1-1 0 0 0,2 1 0 0 0,-1-4 0 0 0,0 2 0 0 0,2-1 0 0 0,-1-1 0 0 0,0 1 0 0 0,-1-1 0 0 0,1 0 0 0 0,-1 1 0 0 0,1 0 0 0 0,0-1 0 0 0,1 1 0 0 0,-1 0 0 0 0,1 2 0 0 0,0 1 0 0 0,-2 0 0 0 0,2-1 0 0 0,0 0 0 0 0,-1-1 0 0 0,0 2 0 0 0,1 0 0 0 0,-1 1 0 0 0,1-2 0 0 0,-1 0 0 0 0,0-1 0 0 0,0-1 0 0 0,1 0 0 0 0,-2 0 0 0 0,2 3 0 0 0,0 0 0 0 0,0-1 0 0 0,1 2 0 0 0,-2-4 0 0 0,-1 2 0 0 0,1 2 0 0 0,0-1 0 0 0,-1 0 0 0 0,0-1 0 0 0,-2 0 0 0 0,2 1 0 0 0,1 2 0 0 0,-1-2 0 0 0,-1-1 0 0 0,-1 0 0 0 0,2 2 0 0 0,1 0 0 0 0,-1-1 0 0 0,-1 0 0 0 0,2 1 0 0 0,0 1 0 0 0,-1-1 0 0 0,2 2 0 0 0,-1-2 0 0 0,0 1 0 0 0,-1-1 0 0 0,0 0 0 0 0,1 1 0 0 0,-3 2 0 0 0,-4 2 0 0 0,-3 1 0 0 0,-3 3 0 0 0,-3 2 0 0 0,-1 0 0 0 0,0 0 0 0 0,-2 0 0 0 0,1 1 0 0 0,0-1 0 0 0,0 0 0 0 0,1 0 0 0 0,0 0 0 0 0,0 0 0 0 0,0 0 0 0 0,2 3 0 0 0,2 1 0 0 0,-1-1 0 0 0,-1 0 0 0 0,0-1 0 0 0,0-1 0 0 0,-2-1 0 0 0,1 0 0 0 0,-1 0 0 0 0,0 0 0 0 0,0 0 0 0 0,0 0 0 0 0,0 0 0 0 0,0 0 0 0 0,2 3 0 0 0,1 0 0 0 0,0 1 0 0 0,-1-2 0 0 0,0 0 0 0 0,-1 0 0 0 0,0-1 0 0 0,0-1 0 0 0,-1 0 0 0 0,1 0 0 0 0,0 0 0 0 0,-1-1 0 0 0,1 1 0 0 0,-1 0 0 0 0,1 0 0 0 0,-1 0 0 0 0,1 0 0 0 0,-1 0 0 0 0,1 0 0 0 0,-1 0 0 0 0,1 0 0 0 0,-1 0 0 0 0,0 0 0 0 0,1 0 0 0 0,-1 0 0 0 0,0 0 0 0 0,0 0 0 0 0,2-3 0 0 0,1 0 0 0 0,2-3 0 0 0,0 0 0 0 0,-1 0 0 0 0,2 0 0 0 0,-1 0 0 0 0,-1 1 0 0 0,1 0 0 0 0,0-1 0 0 0,2 0 0 0 0,-2-1 0 0 0,0 2 0 0 0,1-1 0 0 0,-1 0 0 0 0,-1 2 0 0 0,0 1 0 0 0,-2 1 0 0 0,-1 1 0 0 0,2 1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25T18:39:39.30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9509 7113 16383 0 0,'0'2'0'0'0,"0"0"0"0"0,-3-5 0 0 0,-3-2 0 0 0,-1-2 0 0 0,-3-2 0 0 0,-1-1 0 0 0,-2-1 0 0 0,1-1 0 0 0,0 1 0 0 0,0 1 0 0 0,-2 0 0 0 0,-1 4 0 0 0,3-1 0 0 0,-1 1 0 0 0,1 1 0 0 0,-1 1 0 0 0,-1 3 0 0 0,-2 0 0 0 0,0 1 0 0 0,1 0 0 0 0,-1 0 0 0 0,-1 1 0 0 0,2-1 0 0 0,-2 0 0 0 0,1 0 0 0 0,1 0 0 0 0,-2 0 0 0 0,1 0 0 0 0,0 0 0 0 0,0 0 0 0 0,1 0 0 0 0,-1 0 0 0 0,0 0 0 0 0,2 0 0 0 0,-2 3 0 0 0,2 3 0 0 0,-2 3 0 0 0,2 3 0 0 0,-2 1 0 0 0,1 1 0 0 0,-1-2 0 0 0,1 1 0 0 0,-1 1 0 0 0,-1-2 0 0 0,2-1 0 0 0,1 1 0 0 0,1-1 0 0 0,1-1 0 0 0,-1-1 0 0 0,-1 0 0 0 0,2 2 0 0 0,0-1 0 0 0,2-1 0 0 0,-1 0 0 0 0,4 0 0 0 0,-1 0 0 0 0,-1-1 0 0 0,1-1 0 0 0,1 2 0 0 0,-2 2 0 0 0,0 1 0 0 0,-3 1 0 0 0,-1 1 0 0 0,1 2 0 0 0,0-3 0 0 0,2-1 0 0 0,0 0 0 0 0,0 1 0 0 0,1 0 0 0 0,0-1 0 0 0,0-1 0 0 0,2 1 0 0 0,1-1 0 0 0,0 0 0 0 0,1-1 0 0 0,-1 0 0 0 0,1 1 0 0 0,1 0 0 0 0,-2-2 0 0 0,0 2 0 0 0,2 1 0 0 0,1 0 0 0 0,-2 0 0 0 0,0-1 0 0 0,1 1 0 0 0,2 1 0 0 0,0 1 0 0 0,-2-2 0 0 0,0 0 0 0 0,1 2 0 0 0,-1-1 0 0 0,1 1 0 0 0,-2 1 0 0 0,0 1 0 0 0,3 0 0 0 0,-1-1 0 0 0,0 2 0 0 0,-1 0 0 0 0,0-1 0 0 0,1 0 0 0 0,2 0 0 0 0,-3 1 0 0 0,-1 2 0 0 0,2 3 0 0 0,0-2 0 0 0,1 3 0 0 0,2 0 0 0 0,-1-2 0 0 0,-3 3 0 0 0,0-1 0 0 0,1 0 0 0 0,0-3 0 0 0,1 2 0 0 0,1-1 0 0 0,-3 1 0 0 0,1-3 0 0 0,-1-1 0 0 0,2 0 0 0 0,-1-1 0 0 0,2-2 0 0 0,1 2 0 0 0,0-1 0 0 0,0-1 0 0 0,0 2 0 0 0,0-1 0 0 0,0 3 0 0 0,0 1 0 0 0,0 1 0 0 0,0 1 0 0 0,0 2 0 0 0,0-2 0 0 0,-2 2 0 0 0,-3-1 0 0 0,1-2 0 0 0,2 0 0 0 0,-1 2 0 0 0,2-2 0 0 0,0 1 0 0 0,1-3 0 0 0,0 2 0 0 0,0 1 0 0 0,0 0 0 0 0,0-3 0 0 0,0-1 0 0 0,0 0 0 0 0,0-1 0 0 0,0-2 0 0 0,4-2 0 0 0,2-1 0 0 0,3-2 0 0 0,4-3 0 0 0,2-1 0 0 0,0 0 0 0 0,2-1 0 0 0,0-3 0 0 0,0 0 0 0 0,2-1 0 0 0,2-1 0 0 0,0 0 0 0 0,-1 0 0 0 0,2-1 0 0 0,1 1 0 0 0,-3 0 0 0 0,0 0 0 0 0,-2 0 0 0 0,4 0 0 0 0,-2 0 0 0 0,2 0 0 0 0,-3 0 0 0 0,-1-3 0 0 0,0-4 0 0 0,-1 0 0 0 0,-2-2 0 0 0,2 1 0 0 0,-1-2 0 0 0,-1 0 0 0 0,1-4 0 0 0,1 2 0 0 0,-2 2 0 0 0,2-4 0 0 0,-1 1 0 0 0,1 1 0 0 0,-2 1 0 0 0,-2-2 0 0 0,1 0 0 0 0,-2-1 0 0 0,-2-1 0 0 0,1 0 0 0 0,0-2 0 0 0,0 1 0 0 0,-2 0 0 0 0,3-4 0 0 0,-1-1 0 0 0,0 0 0 0 0,-3 2 0 0 0,2 0 0 0 0,1 1 0 0 0,-2-2 0 0 0,2-1 0 0 0,-3 1 0 0 0,2-3 0 0 0,1 0 0 0 0,0 2 0 0 0,-1-3 0 0 0,2 1 0 0 0,-1 0 0 0 0,0 4 0 0 0,-3-4 0 0 0,0 2 0 0 0,-1-1 0 0 0,-1 3 0 0 0,1-3 0 0 0,0 1 0 0 0,-1-1 0 0 0,-2 3 0 0 0,-2-3 0 0 0,3 1 0 0 0,-1-1 0 0 0,-1 3 0 0 0,0 0 0 0 0,-2 2 0 0 0,0 0 0 0 0,-1 0 0 0 0,1 2 0 0 0,-2-1 0 0 0,1-1 0 0 0,0 2 0 0 0,0-1 0 0 0,0 1 0 0 0,0-2 0 0 0,0-2 0 0 0,0-1 0 0 0,0 0 0 0 0,0 1 0 0 0,0 0 0 0 0,0 2 0 0 0,0 0 0 0 0,0 0 0 0 0,0 1 0 0 0,0 0 0 0 0,0 0 0 0 0,0 1 0 0 0,0-2 0 0 0,0 1 0 0 0,0 1 0 0 0,0-1 0 0 0,2-1 0 0 0,2 2 0 0 0,0-1 0 0 0,-2 0 0 0 0,0 0 0 0 0,0 0 0 0 0,-1 0 0 0 0,1 0 0 0 0,2-1 0 0 0,-1 2 0 0 0,0-2 0 0 0,2 1 0 0 0,-1 1 0 0 0,1-1 0 0 0,-2-1 0 0 0,-1 2 0 0 0,-1-1 0 0 0,-1 0 0 0 0,3 3 0 0 0,0 0 0 0 0,1 1 0 0 0,-2-1 0 0 0,0-1 0 0 0,0-1 0 0 0,-2 0 0 0 0,0-1 0 0 0,-5 3 0 0 0,-12 4 0 0 0,-13-4 0 0 0,-1 1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B7E13-6032-49D1-B976-B060E4CD41DC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49A2F-7ACE-4716-8EC4-5FE75B1D3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1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Elastic 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C2409-05BD-4282-BBF1-D1590113B2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39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Elastic Cartilage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C2409-05BD-4282-BBF1-D1590113B2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461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Columnar 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C2409-05BD-4282-BBF1-D1590113B2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52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Simple Columnar 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C2409-05BD-4282-BBF1-D1590113B2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D3713-F2C3-277E-FB5C-6E8C447D1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2C8A40-D0AD-F4A9-FE90-B6032638F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1DA95-32FD-4E4E-81CD-7F76D84C3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BA2FA-F3EE-27A2-781E-AEF6274B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0725C-CDF1-BD16-F4D2-50F32D22F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CCD1-9BA7-51FD-284C-C6AE620AD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475CD-F271-F79E-7517-2B32FC5C4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DA3224-64BA-0C1F-50E0-2775A0FE2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92DE6-2AC8-565B-B511-8FFF6853C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1042B-F7BA-2838-044E-B5E4CD467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92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DE8E8A-E988-E5EA-37DE-FAACBB26A4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7FD05-E1E2-22FD-4AC6-C4406AE94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2CA68-F1DF-75FE-2DCE-C1754A9E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F60FA-E314-5B48-A58A-1CF62D32D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15E45-6BBF-4DC8-8726-8B631058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67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205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3625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7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269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984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0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09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3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1628-4172-A8B0-F98F-C14FAB829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ACCE8-C3FF-F182-D7E6-CAE660469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C5ED5-94C1-009F-0DAE-8DB9D8DCD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EF97E-72EB-6908-AB66-E34A02479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81F40-9234-0FD0-E755-73AE4605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646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03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969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199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27B5-10B5-86ED-DB7F-C9A402116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0CD-7420-DA5D-696D-2B3177F94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F0164-9817-A3AF-6108-D072B50E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05ACD-4C7B-1628-CCF1-85E50AC7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F2A24-2F08-6DC5-BC54-1AEAA43CB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1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E648-D0F3-7A92-D718-68D8B6EC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CC372-AB61-F0F2-9DDA-96FA4D88F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6DE00-F696-4541-A726-611C3F1BC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F115F5-7628-3077-BFD9-91A07D269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AC483-9B28-8F6B-A3B2-084B09015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F59FA-C2BE-DBF3-DF65-29A983EBA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50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A7D87-682E-765F-78E2-BED35F980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F812A-CEF9-B994-E368-D3B2B210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1EAB1-4C1B-9248-FE7A-86DAEB22B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0960D1-07FC-EFAE-3EDD-E2B116B32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0DCE3C-BABE-9F56-FC19-3851A8D71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02CA8-1324-6261-9C43-6F9D0D1A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6AA-6AA2-9398-1340-34E53F48E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B3D4DB-CA74-3B78-5E86-430A19527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19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08ABD-C8D4-ABDA-F9FC-48D0F02AF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D768A-839F-72B7-3023-119A55458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B1E014-211A-4759-7B4C-3D99BF042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040F7-2099-FCE3-B94D-BA0655205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13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48911-31B0-4F18-CA20-F65FC1617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27F820-93FF-25AD-20A2-18CC6C829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81ACD-C6AC-DB8B-05A8-B45EE5888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83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8F6C-0CF8-FE3A-F95A-4EBC08B10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422D-6CF8-01E0-9B2F-7FF9880FB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B5D455-8585-A901-E446-5A49A61CA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4A50F-413C-8FD2-A956-D689A0B5D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2515B4-9ED3-697F-8B01-F5A37B16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AC04F-3889-0B39-35CE-FE4EDAA06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46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24F26-68A3-94A8-D4E1-B967B95AB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07D974-BE85-346B-3ED4-61BFD162E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FC6B0-960C-F327-1741-72B8810ED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321A40-DF63-85F9-5A8E-ED777460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46078-F0FE-7C36-A277-C456E6592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147C2C-B121-4D1E-0EC8-C771B9ED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8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5EF589-ECB5-28B7-1B70-949885ED2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35F43-50C9-DD4D-91BA-DF4C79C26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F938E-A6BB-5760-A633-62DD7CF20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422C4-01BF-4BCE-A657-C557404E3788}" type="datetimeFigureOut">
              <a:rPr lang="en-US" smtClean="0"/>
              <a:t>3/28/2023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6D90C-4DA3-DA69-C0A3-247DF1BF64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0BE9D-1F9D-FEA6-565D-31DCBA946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4EDF-5313-41DC-849C-3232BE74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63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3/28/2023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05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52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.xml"/><Relationship Id="rId5" Type="http://schemas.openxmlformats.org/officeDocument/2006/relationships/image" Target="../media/image55.png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5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410.png"/><Relationship Id="rId4" Type="http://schemas.openxmlformats.org/officeDocument/2006/relationships/customXml" Target="../ink/ink5.xml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customXml" Target="../ink/ink9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744291F-39BE-095B-ED52-58F41697D7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50" y="1773238"/>
            <a:ext cx="9144000" cy="1655762"/>
          </a:xfrm>
        </p:spPr>
        <p:txBody>
          <a:bodyPr>
            <a:normAutofit/>
          </a:bodyPr>
          <a:lstStyle/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Microscope </a:t>
            </a:r>
            <a:r>
              <a:rPr lang="en-US" sz="2800" dirty="0"/>
              <a:t>student slides showing different locations and a variety of images for the same tissue.</a:t>
            </a:r>
          </a:p>
        </p:txBody>
      </p:sp>
    </p:spTree>
    <p:extLst>
      <p:ext uri="{BB962C8B-B14F-4D97-AF65-F5344CB8AC3E}">
        <p14:creationId xmlns:p14="http://schemas.microsoft.com/office/powerpoint/2010/main" val="125798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3C1C53-DC46-4E4E-8448-DEA328E768DB}"/>
              </a:ext>
            </a:extLst>
          </p:cNvPr>
          <p:cNvSpPr txBox="1"/>
          <p:nvPr/>
        </p:nvSpPr>
        <p:spPr>
          <a:xfrm>
            <a:off x="316174" y="909424"/>
            <a:ext cx="11875826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Name of Tissue: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lt"/>
                <a:cs typeface="Segoe UI"/>
              </a:rPr>
              <a:t>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Simple Columnar 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​​​​​​​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Magnification/ Zoom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40X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​​​​​​​​​​​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​​​​​​​​​​​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Name of the outlined cell: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Segoe UI"/>
              </a:rPr>
              <a:t>Columnar Epithelial cells</a:t>
            </a:r>
            <a:r>
              <a:rPr lang="en-US" sz="2400" dirty="0">
                <a:solidFill>
                  <a:prstClr val="black"/>
                </a:solidFill>
                <a:latin typeface="Calibri"/>
                <a:cs typeface="Segoe UI"/>
              </a:rPr>
              <a:t>.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​​​​​​​​​​​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D3B45"/>
              </a:solidFill>
              <a:effectLst/>
              <a:uLnTx/>
              <a:uFillTx/>
              <a:latin typeface="Times New Roman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List the fibers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: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​none​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​​​​​​​​​​​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Location of tissue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: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Lining of intestine next to the food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​​​​​​​​​​​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Function: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D3B45"/>
                </a:solidFill>
                <a:effectLst/>
                <a:uLnTx/>
                <a:uFillTx/>
                <a:latin typeface="Times New Roman"/>
                <a:ea typeface="+mn-ea"/>
                <a:cs typeface="Segoe UI"/>
              </a:rPr>
              <a:t>  Absorption of nutrients, secretion of mucus &amp; enzymes and other substances.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Segoe U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BDF993-940D-CB1A-C401-BC0384BF3FC0}"/>
              </a:ext>
            </a:extLst>
          </p:cNvPr>
          <p:cNvSpPr txBox="1"/>
          <p:nvPr/>
        </p:nvSpPr>
        <p:spPr>
          <a:xfrm>
            <a:off x="561975" y="201538"/>
            <a:ext cx="61817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prstClr val="black"/>
                </a:solidFill>
                <a:latin typeface="Calibri" panose="020F0502020204030204"/>
              </a:rPr>
              <a:t>Text Slide for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Columnar Epithelial Tissue</a:t>
            </a:r>
          </a:p>
        </p:txBody>
      </p:sp>
    </p:spTree>
    <p:extLst>
      <p:ext uri="{BB962C8B-B14F-4D97-AF65-F5344CB8AC3E}">
        <p14:creationId xmlns:p14="http://schemas.microsoft.com/office/powerpoint/2010/main" val="538566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6A9C7BF7-23BD-4A36-A324-F2F0CD28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670" y="-186783"/>
            <a:ext cx="8111318" cy="70154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084FE85-6471-4656-88FC-E04D8D599304}"/>
                  </a:ext>
                </a:extLst>
              </p14:cNvPr>
              <p14:cNvContentPartPr/>
              <p14:nvPr/>
            </p14:nvContentPartPr>
            <p14:xfrm>
              <a:off x="4469160" y="2367428"/>
              <a:ext cx="352424" cy="285749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084FE85-6471-4656-88FC-E04D8D59930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51198" y="2349479"/>
                <a:ext cx="387990" cy="321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32C7D43-ED00-4EE9-BC12-17E54B52579A}"/>
                  </a:ext>
                </a:extLst>
              </p14:cNvPr>
              <p14:cNvContentPartPr/>
              <p14:nvPr/>
            </p14:nvContentPartPr>
            <p14:xfrm>
              <a:off x="3354859" y="3223169"/>
              <a:ext cx="285749" cy="247649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32C7D43-ED00-4EE9-BC12-17E54B5257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36796" y="3205301"/>
                <a:ext cx="321513" cy="28302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99935F1-CF1C-482F-771E-A8018ADA0B9B}"/>
              </a:ext>
            </a:extLst>
          </p:cNvPr>
          <p:cNvSpPr txBox="1"/>
          <p:nvPr/>
        </p:nvSpPr>
        <p:spPr>
          <a:xfrm>
            <a:off x="117712" y="287656"/>
            <a:ext cx="1638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Elastic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137488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red&#10;&#10;Description automatically generated">
            <a:extLst>
              <a:ext uri="{FF2B5EF4-FFF2-40B4-BE49-F238E27FC236}">
                <a16:creationId xmlns:a16="http://schemas.microsoft.com/office/drawing/2014/main" id="{FFF021F7-44EA-459A-8582-5E67F2379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" y="361684"/>
            <a:ext cx="12177815" cy="613463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69CF16F-E2C4-427C-871B-3AA1AF5E8305}"/>
              </a:ext>
            </a:extLst>
          </p:cNvPr>
          <p:cNvSpPr/>
          <p:nvPr/>
        </p:nvSpPr>
        <p:spPr>
          <a:xfrm>
            <a:off x="2707689" y="2689920"/>
            <a:ext cx="356865" cy="328488"/>
          </a:xfrm>
          <a:custGeom>
            <a:avLst/>
            <a:gdLst>
              <a:gd name="connsiteX0" fmla="*/ 230820 w 356865"/>
              <a:gd name="connsiteY0" fmla="*/ 17769 h 328488"/>
              <a:gd name="connsiteX1" fmla="*/ 17756 w 356865"/>
              <a:gd name="connsiteY1" fmla="*/ 35525 h 328488"/>
              <a:gd name="connsiteX2" fmla="*/ 0 w 356865"/>
              <a:gd name="connsiteY2" fmla="*/ 88791 h 328488"/>
              <a:gd name="connsiteX3" fmla="*/ 17756 w 356865"/>
              <a:gd name="connsiteY3" fmla="*/ 257466 h 328488"/>
              <a:gd name="connsiteX4" fmla="*/ 53266 w 356865"/>
              <a:gd name="connsiteY4" fmla="*/ 284099 h 328488"/>
              <a:gd name="connsiteX5" fmla="*/ 71022 w 356865"/>
              <a:gd name="connsiteY5" fmla="*/ 301855 h 328488"/>
              <a:gd name="connsiteX6" fmla="*/ 106532 w 356865"/>
              <a:gd name="connsiteY6" fmla="*/ 310732 h 328488"/>
              <a:gd name="connsiteX7" fmla="*/ 221942 w 356865"/>
              <a:gd name="connsiteY7" fmla="*/ 328488 h 328488"/>
              <a:gd name="connsiteX8" fmla="*/ 328474 w 356865"/>
              <a:gd name="connsiteY8" fmla="*/ 301855 h 328488"/>
              <a:gd name="connsiteX9" fmla="*/ 346229 w 356865"/>
              <a:gd name="connsiteY9" fmla="*/ 275222 h 328488"/>
              <a:gd name="connsiteX10" fmla="*/ 301841 w 356865"/>
              <a:gd name="connsiteY10" fmla="*/ 44402 h 328488"/>
              <a:gd name="connsiteX11" fmla="*/ 230820 w 356865"/>
              <a:gd name="connsiteY11" fmla="*/ 14 h 328488"/>
              <a:gd name="connsiteX12" fmla="*/ 230820 w 356865"/>
              <a:gd name="connsiteY12" fmla="*/ 17769 h 32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6865" h="328488">
                <a:moveTo>
                  <a:pt x="230820" y="17769"/>
                </a:moveTo>
                <a:cubicBezTo>
                  <a:pt x="195309" y="23687"/>
                  <a:pt x="85872" y="14566"/>
                  <a:pt x="17756" y="35525"/>
                </a:cubicBezTo>
                <a:cubicBezTo>
                  <a:pt x="-132" y="41029"/>
                  <a:pt x="0" y="88791"/>
                  <a:pt x="0" y="88791"/>
                </a:cubicBezTo>
                <a:cubicBezTo>
                  <a:pt x="5919" y="145016"/>
                  <a:pt x="2880" y="202922"/>
                  <a:pt x="17756" y="257466"/>
                </a:cubicBezTo>
                <a:cubicBezTo>
                  <a:pt x="21649" y="271741"/>
                  <a:pt x="41900" y="274627"/>
                  <a:pt x="53266" y="284099"/>
                </a:cubicBezTo>
                <a:cubicBezTo>
                  <a:pt x="59696" y="289458"/>
                  <a:pt x="63535" y="298112"/>
                  <a:pt x="71022" y="301855"/>
                </a:cubicBezTo>
                <a:cubicBezTo>
                  <a:pt x="81935" y="307311"/>
                  <a:pt x="94622" y="308085"/>
                  <a:pt x="106532" y="310732"/>
                </a:cubicBezTo>
                <a:cubicBezTo>
                  <a:pt x="158827" y="322353"/>
                  <a:pt x="160438" y="320800"/>
                  <a:pt x="221942" y="328488"/>
                </a:cubicBezTo>
                <a:cubicBezTo>
                  <a:pt x="257453" y="319610"/>
                  <a:pt x="294830" y="316274"/>
                  <a:pt x="328474" y="301855"/>
                </a:cubicBezTo>
                <a:cubicBezTo>
                  <a:pt x="338281" y="297652"/>
                  <a:pt x="345803" y="285883"/>
                  <a:pt x="346229" y="275222"/>
                </a:cubicBezTo>
                <a:cubicBezTo>
                  <a:pt x="355654" y="39601"/>
                  <a:pt x="378538" y="132055"/>
                  <a:pt x="301841" y="44402"/>
                </a:cubicBezTo>
                <a:cubicBezTo>
                  <a:pt x="261164" y="-2086"/>
                  <a:pt x="294806" y="10679"/>
                  <a:pt x="230820" y="14"/>
                </a:cubicBezTo>
                <a:cubicBezTo>
                  <a:pt x="227901" y="-473"/>
                  <a:pt x="266331" y="11851"/>
                  <a:pt x="230820" y="17769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A7EDC8-219C-47F4-A4CB-0B7119576E27}"/>
              </a:ext>
            </a:extLst>
          </p:cNvPr>
          <p:cNvSpPr/>
          <p:nvPr/>
        </p:nvSpPr>
        <p:spPr>
          <a:xfrm>
            <a:off x="5504062" y="2192784"/>
            <a:ext cx="355200" cy="363985"/>
          </a:xfrm>
          <a:custGeom>
            <a:avLst/>
            <a:gdLst>
              <a:gd name="connsiteX0" fmla="*/ 266423 w 355200"/>
              <a:gd name="connsiteY0" fmla="*/ 71022 h 363985"/>
              <a:gd name="connsiteX1" fmla="*/ 257546 w 355200"/>
              <a:gd name="connsiteY1" fmla="*/ 26633 h 363985"/>
              <a:gd name="connsiteX2" fmla="*/ 186524 w 355200"/>
              <a:gd name="connsiteY2" fmla="*/ 0 h 363985"/>
              <a:gd name="connsiteX3" fmla="*/ 17849 w 355200"/>
              <a:gd name="connsiteY3" fmla="*/ 44389 h 363985"/>
              <a:gd name="connsiteX4" fmla="*/ 93 w 355200"/>
              <a:gd name="connsiteY4" fmla="*/ 88777 h 363985"/>
              <a:gd name="connsiteX5" fmla="*/ 26726 w 355200"/>
              <a:gd name="connsiteY5" fmla="*/ 221942 h 363985"/>
              <a:gd name="connsiteX6" fmla="*/ 97748 w 355200"/>
              <a:gd name="connsiteY6" fmla="*/ 337352 h 363985"/>
              <a:gd name="connsiteX7" fmla="*/ 124381 w 355200"/>
              <a:gd name="connsiteY7" fmla="*/ 355107 h 363985"/>
              <a:gd name="connsiteX8" fmla="*/ 204280 w 355200"/>
              <a:gd name="connsiteY8" fmla="*/ 363985 h 363985"/>
              <a:gd name="connsiteX9" fmla="*/ 328567 w 355200"/>
              <a:gd name="connsiteY9" fmla="*/ 337352 h 363985"/>
              <a:gd name="connsiteX10" fmla="*/ 355200 w 355200"/>
              <a:gd name="connsiteY10" fmla="*/ 301841 h 363985"/>
              <a:gd name="connsiteX11" fmla="*/ 337445 w 355200"/>
              <a:gd name="connsiteY11" fmla="*/ 168676 h 363985"/>
              <a:gd name="connsiteX12" fmla="*/ 328567 w 355200"/>
              <a:gd name="connsiteY12" fmla="*/ 133166 h 363985"/>
              <a:gd name="connsiteX13" fmla="*/ 310812 w 355200"/>
              <a:gd name="connsiteY13" fmla="*/ 115410 h 363985"/>
              <a:gd name="connsiteX14" fmla="*/ 284179 w 355200"/>
              <a:gd name="connsiteY14" fmla="*/ 53266 h 363985"/>
              <a:gd name="connsiteX15" fmla="*/ 266423 w 355200"/>
              <a:gd name="connsiteY15" fmla="*/ 71022 h 36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55200" h="363985">
                <a:moveTo>
                  <a:pt x="266423" y="71022"/>
                </a:moveTo>
                <a:cubicBezTo>
                  <a:pt x="261984" y="66583"/>
                  <a:pt x="266316" y="38912"/>
                  <a:pt x="257546" y="26633"/>
                </a:cubicBezTo>
                <a:cubicBezTo>
                  <a:pt x="247455" y="12505"/>
                  <a:pt x="201376" y="3713"/>
                  <a:pt x="186524" y="0"/>
                </a:cubicBezTo>
                <a:cubicBezTo>
                  <a:pt x="130299" y="14796"/>
                  <a:pt x="70341" y="19393"/>
                  <a:pt x="17849" y="44389"/>
                </a:cubicBezTo>
                <a:cubicBezTo>
                  <a:pt x="3461" y="51240"/>
                  <a:pt x="-703" y="72861"/>
                  <a:pt x="93" y="88777"/>
                </a:cubicBezTo>
                <a:cubicBezTo>
                  <a:pt x="2353" y="133988"/>
                  <a:pt x="14051" y="178485"/>
                  <a:pt x="26726" y="221942"/>
                </a:cubicBezTo>
                <a:cubicBezTo>
                  <a:pt x="44215" y="281905"/>
                  <a:pt x="55885" y="301469"/>
                  <a:pt x="97748" y="337352"/>
                </a:cubicBezTo>
                <a:cubicBezTo>
                  <a:pt x="105849" y="344296"/>
                  <a:pt x="114030" y="352519"/>
                  <a:pt x="124381" y="355107"/>
                </a:cubicBezTo>
                <a:cubicBezTo>
                  <a:pt x="150378" y="361606"/>
                  <a:pt x="177647" y="361026"/>
                  <a:pt x="204280" y="363985"/>
                </a:cubicBezTo>
                <a:cubicBezTo>
                  <a:pt x="252093" y="359638"/>
                  <a:pt x="294476" y="371443"/>
                  <a:pt x="328567" y="337352"/>
                </a:cubicBezTo>
                <a:cubicBezTo>
                  <a:pt x="339029" y="326890"/>
                  <a:pt x="346322" y="313678"/>
                  <a:pt x="355200" y="301841"/>
                </a:cubicBezTo>
                <a:cubicBezTo>
                  <a:pt x="349282" y="257453"/>
                  <a:pt x="344429" y="212909"/>
                  <a:pt x="337445" y="168676"/>
                </a:cubicBezTo>
                <a:cubicBezTo>
                  <a:pt x="335542" y="156624"/>
                  <a:pt x="334023" y="144079"/>
                  <a:pt x="328567" y="133166"/>
                </a:cubicBezTo>
                <a:cubicBezTo>
                  <a:pt x="324824" y="125680"/>
                  <a:pt x="315455" y="122374"/>
                  <a:pt x="310812" y="115410"/>
                </a:cubicBezTo>
                <a:cubicBezTo>
                  <a:pt x="300647" y="100162"/>
                  <a:pt x="288914" y="72208"/>
                  <a:pt x="284179" y="53266"/>
                </a:cubicBezTo>
                <a:cubicBezTo>
                  <a:pt x="283461" y="50395"/>
                  <a:pt x="270862" y="75461"/>
                  <a:pt x="266423" y="71022"/>
                </a:cubicBezTo>
                <a:close/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EEB4E8-9BA9-4891-4101-305D723D9B25}"/>
              </a:ext>
            </a:extLst>
          </p:cNvPr>
          <p:cNvSpPr txBox="1"/>
          <p:nvPr/>
        </p:nvSpPr>
        <p:spPr>
          <a:xfrm>
            <a:off x="-1704974" y="361684"/>
            <a:ext cx="1704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Student B</a:t>
            </a:r>
          </a:p>
          <a:p>
            <a:r>
              <a:rPr lang="en-US" sz="2400" b="1" dirty="0"/>
              <a:t>Elastic Connective Tissue</a:t>
            </a:r>
          </a:p>
        </p:txBody>
      </p:sp>
    </p:spTree>
    <p:extLst>
      <p:ext uri="{BB962C8B-B14F-4D97-AF65-F5344CB8AC3E}">
        <p14:creationId xmlns:p14="http://schemas.microsoft.com/office/powerpoint/2010/main" val="261773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C6602A-D88C-4BFF-808E-CAADB80B80F2}"/>
              </a:ext>
            </a:extLst>
          </p:cNvPr>
          <p:cNvSpPr txBox="1"/>
          <p:nvPr/>
        </p:nvSpPr>
        <p:spPr>
          <a:xfrm>
            <a:off x="85725" y="998009"/>
            <a:ext cx="12192000" cy="6035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Name Of Tissue: Elastic CT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Magnification/Zoom: </a:t>
            </a:r>
            <a:r>
              <a:rPr lang="en-US" sz="2800" dirty="0">
                <a:solidFill>
                  <a:prstClr val="black"/>
                </a:solidFill>
                <a:latin typeface="Amasis MT Pro" panose="02040504050005020304" pitchFamily="18" charset="0"/>
              </a:rPr>
              <a:t>40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x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Name of the Outlined cell: Fibroblasts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Name of fiber (for CT only): Elastic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Location of Tissue: Walls of large blood vessels like the aorta.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Function: Allows stretching and recoiling after stretching; e.g., blood vessels can stretch and then go back (recoil)  to unstretched position.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5F0043-A3B0-5A57-CA9E-37D7BC683B0B}"/>
              </a:ext>
            </a:extLst>
          </p:cNvPr>
          <p:cNvSpPr txBox="1"/>
          <p:nvPr/>
        </p:nvSpPr>
        <p:spPr>
          <a:xfrm>
            <a:off x="273054" y="71512"/>
            <a:ext cx="6124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Slide for </a:t>
            </a:r>
            <a:r>
              <a:rPr lang="en-US" sz="2000" b="1" u="sng" dirty="0">
                <a:solidFill>
                  <a:prstClr val="black"/>
                </a:solidFill>
                <a:latin typeface="Calibri" panose="020F0502020204030204"/>
              </a:rPr>
              <a:t>Elastic Connective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</a:t>
            </a:r>
          </a:p>
        </p:txBody>
      </p:sp>
    </p:spTree>
    <p:extLst>
      <p:ext uri="{BB962C8B-B14F-4D97-AF65-F5344CB8AC3E}">
        <p14:creationId xmlns:p14="http://schemas.microsoft.com/office/powerpoint/2010/main" val="52755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B8EA56DF-E74E-4075-A747-D84827B25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792" y="60996"/>
            <a:ext cx="7935130" cy="67101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351479-268E-4B43-8345-52E6B3FBB480}"/>
                  </a:ext>
                </a:extLst>
              </p14:cNvPr>
              <p14:cNvContentPartPr/>
              <p14:nvPr/>
            </p14:nvContentPartPr>
            <p14:xfrm>
              <a:off x="4716194" y="2969751"/>
              <a:ext cx="190500" cy="238125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351479-268E-4B43-8345-52E6B3FBB48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8390" y="2951766"/>
                <a:ext cx="225751" cy="273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979F589-217B-42DC-A40A-4233FA2F7147}"/>
                  </a:ext>
                </a:extLst>
              </p14:cNvPr>
              <p14:cNvContentPartPr/>
              <p14:nvPr/>
            </p14:nvContentPartPr>
            <p14:xfrm>
              <a:off x="3930863" y="4797936"/>
              <a:ext cx="266700" cy="32385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979F589-217B-42DC-A40A-4233FA2F714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2964" y="4779944"/>
                <a:ext cx="302141" cy="3594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8459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B5199C-325C-4595-BCE7-069926EC4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357874"/>
            <a:ext cx="12170195" cy="61422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E34DCDE-E204-414E-9DDB-3F67FE25E0EC}"/>
              </a:ext>
            </a:extLst>
          </p:cNvPr>
          <p:cNvSpPr/>
          <p:nvPr/>
        </p:nvSpPr>
        <p:spPr>
          <a:xfrm>
            <a:off x="5349661" y="5130801"/>
            <a:ext cx="431379" cy="477520"/>
          </a:xfrm>
          <a:custGeom>
            <a:avLst/>
            <a:gdLst>
              <a:gd name="connsiteX0" fmla="*/ 207859 w 380579"/>
              <a:gd name="connsiteY0" fmla="*/ 3831 h 420391"/>
              <a:gd name="connsiteX1" fmla="*/ 177379 w 380579"/>
              <a:gd name="connsiteY1" fmla="*/ 54631 h 420391"/>
              <a:gd name="connsiteX2" fmla="*/ 85939 w 380579"/>
              <a:gd name="connsiteY2" fmla="*/ 105431 h 420391"/>
              <a:gd name="connsiteX3" fmla="*/ 14819 w 380579"/>
              <a:gd name="connsiteY3" fmla="*/ 176551 h 420391"/>
              <a:gd name="connsiteX4" fmla="*/ 75779 w 380579"/>
              <a:gd name="connsiteY4" fmla="*/ 420391 h 420391"/>
              <a:gd name="connsiteX5" fmla="*/ 207859 w 380579"/>
              <a:gd name="connsiteY5" fmla="*/ 410231 h 420391"/>
              <a:gd name="connsiteX6" fmla="*/ 228179 w 380579"/>
              <a:gd name="connsiteY6" fmla="*/ 379751 h 420391"/>
              <a:gd name="connsiteX7" fmla="*/ 258659 w 380579"/>
              <a:gd name="connsiteY7" fmla="*/ 349271 h 420391"/>
              <a:gd name="connsiteX8" fmla="*/ 289139 w 380579"/>
              <a:gd name="connsiteY8" fmla="*/ 298471 h 420391"/>
              <a:gd name="connsiteX9" fmla="*/ 329779 w 380579"/>
              <a:gd name="connsiteY9" fmla="*/ 247671 h 420391"/>
              <a:gd name="connsiteX10" fmla="*/ 350099 w 380579"/>
              <a:gd name="connsiteY10" fmla="*/ 207031 h 420391"/>
              <a:gd name="connsiteX11" fmla="*/ 380579 w 380579"/>
              <a:gd name="connsiteY11" fmla="*/ 95271 h 420391"/>
              <a:gd name="connsiteX12" fmla="*/ 319619 w 380579"/>
              <a:gd name="connsiteY12" fmla="*/ 34311 h 420391"/>
              <a:gd name="connsiteX13" fmla="*/ 289139 w 380579"/>
              <a:gd name="connsiteY13" fmla="*/ 3831 h 420391"/>
              <a:gd name="connsiteX14" fmla="*/ 106259 w 380579"/>
              <a:gd name="connsiteY14" fmla="*/ 3831 h 420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0579" h="420391">
                <a:moveTo>
                  <a:pt x="207859" y="3831"/>
                </a:moveTo>
                <a:cubicBezTo>
                  <a:pt x="197699" y="20764"/>
                  <a:pt x="191343" y="40667"/>
                  <a:pt x="177379" y="54631"/>
                </a:cubicBezTo>
                <a:cubicBezTo>
                  <a:pt x="142444" y="89566"/>
                  <a:pt x="124267" y="92655"/>
                  <a:pt x="85939" y="105431"/>
                </a:cubicBezTo>
                <a:cubicBezTo>
                  <a:pt x="71489" y="116268"/>
                  <a:pt x="15722" y="152167"/>
                  <a:pt x="14819" y="176551"/>
                </a:cubicBezTo>
                <a:cubicBezTo>
                  <a:pt x="5931" y="416538"/>
                  <a:pt x="-35281" y="392626"/>
                  <a:pt x="75779" y="420391"/>
                </a:cubicBezTo>
                <a:cubicBezTo>
                  <a:pt x="119806" y="417004"/>
                  <a:pt x="165193" y="421609"/>
                  <a:pt x="207859" y="410231"/>
                </a:cubicBezTo>
                <a:cubicBezTo>
                  <a:pt x="219658" y="407085"/>
                  <a:pt x="220362" y="389132"/>
                  <a:pt x="228179" y="379751"/>
                </a:cubicBezTo>
                <a:cubicBezTo>
                  <a:pt x="237377" y="368713"/>
                  <a:pt x="250038" y="360766"/>
                  <a:pt x="258659" y="349271"/>
                </a:cubicBezTo>
                <a:cubicBezTo>
                  <a:pt x="270507" y="333473"/>
                  <a:pt x="277815" y="314649"/>
                  <a:pt x="289139" y="298471"/>
                </a:cubicBezTo>
                <a:cubicBezTo>
                  <a:pt x="301575" y="280706"/>
                  <a:pt x="317750" y="265714"/>
                  <a:pt x="329779" y="247671"/>
                </a:cubicBezTo>
                <a:cubicBezTo>
                  <a:pt x="338180" y="235069"/>
                  <a:pt x="344474" y="221093"/>
                  <a:pt x="350099" y="207031"/>
                </a:cubicBezTo>
                <a:cubicBezTo>
                  <a:pt x="370724" y="155469"/>
                  <a:pt x="370375" y="146289"/>
                  <a:pt x="380579" y="95271"/>
                </a:cubicBezTo>
                <a:cubicBezTo>
                  <a:pt x="344808" y="41614"/>
                  <a:pt x="378429" y="84720"/>
                  <a:pt x="319619" y="34311"/>
                </a:cubicBezTo>
                <a:cubicBezTo>
                  <a:pt x="308710" y="24960"/>
                  <a:pt x="303363" y="5863"/>
                  <a:pt x="289139" y="3831"/>
                </a:cubicBezTo>
                <a:cubicBezTo>
                  <a:pt x="228792" y="-4790"/>
                  <a:pt x="167219" y="3831"/>
                  <a:pt x="106259" y="3831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220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CAA890-3EA8-4CDD-9FF9-458CABC2FFF1}"/>
              </a:ext>
            </a:extLst>
          </p:cNvPr>
          <p:cNvSpPr txBox="1"/>
          <p:nvPr/>
        </p:nvSpPr>
        <p:spPr>
          <a:xfrm>
            <a:off x="0" y="909380"/>
            <a:ext cx="12192000" cy="6281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Name Of Tissue: Elastic Cartilage CT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Magnification/Zoom: 40X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Name of the Outlined cell: Chondrocyte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Name of fiber (for CT only):  Elastic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Location of Tissue: Under skin of ear.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sis MT Pro" panose="02040504050005020304" pitchFamily="18" charset="0"/>
              <a:ea typeface="+mn-ea"/>
              <a:cs typeface="+mn-cs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Function: Maintains the shape of a structure while allowing great flexibility. 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3B658-1F4D-AE9A-167D-9A82B5F48ED9}"/>
              </a:ext>
            </a:extLst>
          </p:cNvPr>
          <p:cNvSpPr txBox="1"/>
          <p:nvPr/>
        </p:nvSpPr>
        <p:spPr>
          <a:xfrm>
            <a:off x="273054" y="234769"/>
            <a:ext cx="61245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Text Slide for Simple </a:t>
            </a:r>
            <a:r>
              <a:rPr lang="en-US" sz="2000" b="1" u="sng" dirty="0">
                <a:solidFill>
                  <a:prstClr val="black"/>
                </a:solidFill>
                <a:latin typeface="Calibri" panose="020F0502020204030204"/>
              </a:rPr>
              <a:t>Elastic Cartilage Connective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Tissue</a:t>
            </a:r>
          </a:p>
        </p:txBody>
      </p:sp>
    </p:spTree>
    <p:extLst>
      <p:ext uri="{BB962C8B-B14F-4D97-AF65-F5344CB8AC3E}">
        <p14:creationId xmlns:p14="http://schemas.microsoft.com/office/powerpoint/2010/main" val="2527570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close&#10;&#10;Description automatically generated">
            <a:extLst>
              <a:ext uri="{FF2B5EF4-FFF2-40B4-BE49-F238E27FC236}">
                <a16:creationId xmlns:a16="http://schemas.microsoft.com/office/drawing/2014/main" id="{DB5401A9-47D0-45E6-969F-7A72DC7D7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97" y="50306"/>
            <a:ext cx="9510214" cy="671189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241B11-4F5E-42A1-8799-92DD6368DB55}"/>
                  </a:ext>
                </a:extLst>
              </p14:cNvPr>
              <p14:cNvContentPartPr/>
              <p14:nvPr/>
            </p14:nvContentPartPr>
            <p14:xfrm>
              <a:off x="3502924" y="357364"/>
              <a:ext cx="600075" cy="1066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241B11-4F5E-42A1-8799-92DD6368DB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5054" y="339386"/>
                <a:ext cx="635458" cy="11023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8499C1-7146-467F-821E-94E50017A0EB}"/>
                  </a:ext>
                </a:extLst>
              </p14:cNvPr>
              <p14:cNvContentPartPr/>
              <p14:nvPr/>
            </p14:nvContentPartPr>
            <p14:xfrm>
              <a:off x="3183235" y="573848"/>
              <a:ext cx="561975" cy="885824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8499C1-7146-467F-821E-94E50017A0E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65095" y="555902"/>
                <a:ext cx="597892" cy="921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FC80C9D-13C0-4446-B9DC-3376A1A2D4F1}"/>
                  </a:ext>
                </a:extLst>
              </p14:cNvPr>
              <p14:cNvContentPartPr/>
              <p14:nvPr/>
            </p14:nvContentPartPr>
            <p14:xfrm>
              <a:off x="3980597" y="324133"/>
              <a:ext cx="333374" cy="105727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FC80C9D-13C0-4446-B9DC-3376A1A2D4F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62459" y="306097"/>
                <a:ext cx="369287" cy="1092986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88DBDA7-0AA8-6AD0-03CC-E49416BC045E}"/>
              </a:ext>
            </a:extLst>
          </p:cNvPr>
          <p:cNvSpPr txBox="1"/>
          <p:nvPr/>
        </p:nvSpPr>
        <p:spPr>
          <a:xfrm>
            <a:off x="10595211" y="952500"/>
            <a:ext cx="1596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Student A</a:t>
            </a:r>
          </a:p>
          <a:p>
            <a:r>
              <a:rPr lang="en-US" sz="2000" b="1" dirty="0"/>
              <a:t>Simple Columnar Epithelial Tissue</a:t>
            </a:r>
          </a:p>
        </p:txBody>
      </p:sp>
    </p:spTree>
    <p:extLst>
      <p:ext uri="{BB962C8B-B14F-4D97-AF65-F5344CB8AC3E}">
        <p14:creationId xmlns:p14="http://schemas.microsoft.com/office/powerpoint/2010/main" val="2147949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2" name="Picture 2" descr="A picture containing fabric, porcelain&#10;&#10;Description automatically generated">
            <a:extLst>
              <a:ext uri="{FF2B5EF4-FFF2-40B4-BE49-F238E27FC236}">
                <a16:creationId xmlns:a16="http://schemas.microsoft.com/office/drawing/2014/main" id="{CF40E306-BDBD-4239-84B2-68699B087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5" r="937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030CEB-707F-42AF-9B64-B8BFD8693538}"/>
                  </a:ext>
                </a:extLst>
              </p14:cNvPr>
              <p14:cNvContentPartPr/>
              <p14:nvPr/>
            </p14:nvContentPartPr>
            <p14:xfrm>
              <a:off x="5362985" y="3152084"/>
              <a:ext cx="466725" cy="696016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030CEB-707F-42AF-9B64-B8BFD86935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45075" y="3133977"/>
                <a:ext cx="502186" cy="731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AD95F3F-17EE-4338-947D-C8D486903CD7}"/>
                  </a:ext>
                </a:extLst>
              </p14:cNvPr>
              <p14:cNvContentPartPr/>
              <p14:nvPr/>
            </p14:nvContentPartPr>
            <p14:xfrm>
              <a:off x="5782503" y="3208472"/>
              <a:ext cx="388345" cy="639627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AD95F3F-17EE-4338-947D-C8D486903C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64640" y="3190525"/>
                <a:ext cx="423714" cy="675162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B09D92E6-C596-4887-5FB9-302CD91A6FBB}"/>
              </a:ext>
            </a:extLst>
          </p:cNvPr>
          <p:cNvSpPr txBox="1"/>
          <p:nvPr/>
        </p:nvSpPr>
        <p:spPr>
          <a:xfrm>
            <a:off x="-1716881" y="128861"/>
            <a:ext cx="16311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Simple Columnar Epithelial Tissue</a:t>
            </a:r>
          </a:p>
        </p:txBody>
      </p:sp>
    </p:spTree>
    <p:extLst>
      <p:ext uri="{BB962C8B-B14F-4D97-AF65-F5344CB8AC3E}">
        <p14:creationId xmlns:p14="http://schemas.microsoft.com/office/powerpoint/2010/main" val="2949527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254</Words>
  <Application>Microsoft Office PowerPoint</Application>
  <PresentationFormat>Widescreen</PresentationFormat>
  <Paragraphs>53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Amasis MT Pro</vt:lpstr>
      <vt:lpstr>Arial</vt:lpstr>
      <vt:lpstr>Calibri</vt:lpstr>
      <vt:lpstr>Calibri Light</vt:lpstr>
      <vt:lpstr>Times New Roman</vt:lpstr>
      <vt:lpstr>Trade Gothic Next Cond</vt:lpstr>
      <vt:lpstr>Trade Gothic Next Light</vt:lpstr>
      <vt:lpstr>Office Theme</vt:lpstr>
      <vt:lpstr>PortalVTI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Sandhu,Muhammad K H</dc:creator>
  <cp:lastModifiedBy>Sandhu,Muhammad K H</cp:lastModifiedBy>
  <cp:revision>1</cp:revision>
  <dcterms:created xsi:type="dcterms:W3CDTF">2023-03-28T19:53:31Z</dcterms:created>
  <dcterms:modified xsi:type="dcterms:W3CDTF">2023-03-28T20:19:59Z</dcterms:modified>
</cp:coreProperties>
</file>