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sldIdLst>
    <p:sldId id="390" r:id="rId2"/>
    <p:sldId id="391" r:id="rId3"/>
    <p:sldId id="392" r:id="rId4"/>
    <p:sldId id="393" r:id="rId5"/>
    <p:sldId id="395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0000CC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0860" autoAdjust="0"/>
  </p:normalViewPr>
  <p:slideViewPr>
    <p:cSldViewPr>
      <p:cViewPr varScale="1">
        <p:scale>
          <a:sx n="96" d="100"/>
          <a:sy n="96" d="100"/>
        </p:scale>
        <p:origin x="-2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4BC76-0DD7-47EA-B17E-D6746A4C47AD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60339-0D38-455D-BFD4-47E1C99C8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06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76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60649"/>
            <a:ext cx="7772400" cy="1008112"/>
          </a:xfrm>
        </p:spPr>
        <p:txBody>
          <a:bodyPr anchor="t"/>
          <a:lstStyle>
            <a:lvl1pPr algn="r">
              <a:defRPr b="1">
                <a:latin typeface="Sanserifing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9248" y="1340768"/>
            <a:ext cx="7768952" cy="1008112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212" b="19425"/>
          <a:stretch/>
        </p:blipFill>
        <p:spPr bwMode="auto">
          <a:xfrm>
            <a:off x="179512" y="2204864"/>
            <a:ext cx="8964488" cy="46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324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76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4800" b="1">
                <a:latin typeface="Sanserifin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 sz="1600">
                <a:latin typeface="Sanserifi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212" b="44063"/>
          <a:stretch/>
        </p:blipFill>
        <p:spPr bwMode="auto">
          <a:xfrm>
            <a:off x="5076056" y="5404663"/>
            <a:ext cx="4067944" cy="147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92EF3D-477F-4D6D-85C6-A8669A8417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605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0"/>
            <a:ext cx="9144000" cy="6876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07703" y="2057673"/>
            <a:ext cx="6587009" cy="1362075"/>
          </a:xfrm>
        </p:spPr>
        <p:txBody>
          <a:bodyPr anchor="t">
            <a:noAutofit/>
          </a:bodyPr>
          <a:lstStyle>
            <a:lvl1pPr algn="l">
              <a:defRPr sz="4800" b="1" cap="small" baseline="0">
                <a:solidFill>
                  <a:srgbClr val="1F2429"/>
                </a:solidFill>
                <a:latin typeface="Sanserifing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907703" y="557486"/>
            <a:ext cx="6587009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effectLst/>
                <a:latin typeface="Sanserifing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fr-FR" dirty="0" smtClean="0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212" b="19425"/>
          <a:stretch/>
        </p:blipFill>
        <p:spPr bwMode="auto">
          <a:xfrm flipH="1">
            <a:off x="0" y="3097634"/>
            <a:ext cx="7164288" cy="377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587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0372F-DC49-4E35-99E1-AF68005A9297}" type="datetimeFigureOut">
              <a:rPr lang="en-US" smtClean="0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2EF3D-477F-4D6D-85C6-A8669A8417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051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20372F-DC49-4E35-99E1-AF68005A9297}" type="datetimeFigureOut">
              <a:rPr lang="en-US" smtClean="0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92EF3D-477F-4D6D-85C6-A8669A8417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6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 eaLnBrk="1" hangingPunct="1"/>
            <a:r>
              <a:rPr lang="en-US" sz="5400" dirty="0" smtClean="0">
                <a:latin typeface="Tempus Sans ITC" pitchFamily="82" charset="0"/>
              </a:rPr>
              <a:t>Creative Team Challenge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empus Sans ITC" pitchFamily="82" charset="0"/>
              </a:rPr>
              <a:t>Divide Into Teams</a:t>
            </a:r>
          </a:p>
          <a:p>
            <a:endParaRPr lang="en-US" sz="2200" dirty="0">
              <a:solidFill>
                <a:schemeClr val="tx1"/>
              </a:solidFill>
              <a:latin typeface="Tempus Sans ITC" pitchFamily="8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empus Sans ITC" pitchFamily="82" charset="0"/>
              </a:rPr>
              <a:t>Each Team Needs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empus Sans ITC" pitchFamily="82" charset="0"/>
              </a:rPr>
              <a:t>Materials (Paper, Scissors, Markers, etc. in cart)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empus Sans ITC" pitchFamily="82" charset="0"/>
              </a:rPr>
              <a:t>Randomly assigned math holiday</a:t>
            </a:r>
          </a:p>
          <a:p>
            <a:endParaRPr lang="en-US" sz="2200" dirty="0">
              <a:solidFill>
                <a:schemeClr val="tx1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 eaLnBrk="1" hangingPunct="1"/>
            <a:r>
              <a:rPr lang="en-US" sz="5400" dirty="0" smtClean="0">
                <a:latin typeface="Tempus Sans ITC" pitchFamily="82" charset="0"/>
              </a:rPr>
              <a:t>Creative Team Challenge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b="1" u="sng" dirty="0" smtClean="0">
                <a:solidFill>
                  <a:schemeClr val="tx1"/>
                </a:solidFill>
                <a:latin typeface="Tempus Sans ITC" pitchFamily="82" charset="0"/>
              </a:rPr>
              <a:t>Your Mission:</a:t>
            </a:r>
            <a:endParaRPr lang="en-US" sz="4400" b="1" u="sng" dirty="0">
              <a:solidFill>
                <a:schemeClr val="tx1"/>
              </a:solidFill>
              <a:latin typeface="Tempus Sans ITC" pitchFamily="82" charset="0"/>
            </a:endParaRPr>
          </a:p>
          <a:p>
            <a:pPr>
              <a:buNone/>
            </a:pPr>
            <a:endParaRPr lang="en-US" sz="900" dirty="0" smtClean="0">
              <a:solidFill>
                <a:schemeClr val="tx1"/>
              </a:solidFill>
              <a:latin typeface="Tempus Sans ITC" pitchFamily="8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Tempus Sans ITC" pitchFamily="82" charset="0"/>
              </a:rPr>
              <a:t>You have 30 minutes to design a line of greeting cards for your holiday &amp; create prototypes for 4 of the cards.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  <a:latin typeface="Tempus Sans ITC" pitchFamily="8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Tempus Sans ITC" pitchFamily="82" charset="0"/>
              </a:rPr>
              <a:t>Be prepared to display your 4 prototype cards &amp; give a 1-minute sales pitch for your greeting card line.</a:t>
            </a:r>
            <a:endParaRPr lang="en-US" sz="3600" dirty="0">
              <a:solidFill>
                <a:schemeClr val="tx1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587009" cy="2819400"/>
          </a:xfrm>
        </p:spPr>
        <p:txBody>
          <a:bodyPr anchor="ctr" anchorCtr="0">
            <a:normAutofit/>
          </a:bodyPr>
          <a:lstStyle/>
          <a:p>
            <a:pPr algn="ctr" eaLnBrk="1" hangingPunct="1"/>
            <a:r>
              <a:rPr lang="en-US" sz="7200" dirty="0" smtClean="0">
                <a:latin typeface="Tempus Sans ITC" pitchFamily="82" charset="0"/>
              </a:rPr>
              <a:t>Greeting Card</a:t>
            </a:r>
            <a:br>
              <a:rPr lang="en-US" sz="7200" dirty="0" smtClean="0">
                <a:latin typeface="Tempus Sans ITC" pitchFamily="82" charset="0"/>
              </a:rPr>
            </a:br>
            <a:r>
              <a:rPr lang="en-US" sz="7200" dirty="0" smtClean="0">
                <a:latin typeface="Tempus Sans ITC" pitchFamily="82" charset="0"/>
              </a:rPr>
              <a:t>Sale Pitches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sz="5400" dirty="0" smtClean="0">
                <a:latin typeface="Tempus Sans ITC" pitchFamily="82" charset="0"/>
              </a:rPr>
              <a:t>Follow-Up Questions</a:t>
            </a:r>
            <a:endParaRPr lang="en-US" sz="5400" dirty="0">
              <a:latin typeface="Tempus Sans ITC" pitchFamily="8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  <a:latin typeface="Tempus Sans ITC" pitchFamily="82" charset="0"/>
              </a:rPr>
              <a:t>What did you learn from completing the greeting card challenge?</a:t>
            </a:r>
          </a:p>
          <a:p>
            <a:pPr marL="514350" indent="-514350">
              <a:buFont typeface="+mj-lt"/>
              <a:buAutoNum type="arabicParenR"/>
            </a:pPr>
            <a:endParaRPr lang="en-US" sz="1700" dirty="0" smtClean="0">
              <a:solidFill>
                <a:schemeClr val="tx1"/>
              </a:solidFill>
              <a:latin typeface="Tempus Sans ITC" pitchFamily="8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  <a:latin typeface="Tempus Sans ITC" pitchFamily="82" charset="0"/>
              </a:rPr>
              <a:t>What constraints made it difficult to complete this challenge?</a:t>
            </a:r>
          </a:p>
          <a:p>
            <a:pPr marL="514350" indent="-514350">
              <a:buFont typeface="+mj-lt"/>
              <a:buAutoNum type="arabicParenR"/>
            </a:pPr>
            <a:endParaRPr lang="en-US" sz="1700" dirty="0" smtClean="0">
              <a:solidFill>
                <a:schemeClr val="tx1"/>
              </a:solidFill>
              <a:latin typeface="Tempus Sans ITC" pitchFamily="8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  <a:latin typeface="Tempus Sans ITC" pitchFamily="82" charset="0"/>
              </a:rPr>
              <a:t>How did the constraints affect your ability to complete the challenge</a:t>
            </a:r>
            <a:r>
              <a:rPr lang="en-US" dirty="0" smtClean="0">
                <a:solidFill>
                  <a:schemeClr val="tx1"/>
                </a:solidFill>
                <a:latin typeface="Tempus Sans ITC" pitchFamily="82" charset="0"/>
              </a:rPr>
              <a:t>?</a:t>
            </a:r>
          </a:p>
          <a:p>
            <a:pPr marL="514350" indent="-514350">
              <a:buFont typeface="+mj-lt"/>
              <a:buAutoNum type="arabicParenR"/>
            </a:pPr>
            <a:endParaRPr lang="en-US" sz="1700" dirty="0" smtClean="0">
              <a:solidFill>
                <a:schemeClr val="tx1"/>
              </a:solidFill>
              <a:latin typeface="Tempus Sans ITC" pitchFamily="8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  <a:latin typeface="Tempus Sans ITC" pitchFamily="82" charset="0"/>
              </a:rPr>
              <a:t>How did your group work together to complete this challenge?</a:t>
            </a:r>
            <a:endParaRPr lang="en-US" dirty="0" smtClean="0">
              <a:solidFill>
                <a:schemeClr val="tx1"/>
              </a:solidFill>
              <a:latin typeface="Tempus Sans ITC" pitchFamily="82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1500" dirty="0" smtClean="0">
              <a:solidFill>
                <a:schemeClr val="tx1"/>
              </a:solidFill>
              <a:latin typeface="Tempus Sans ITC" pitchFamily="8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  <a:latin typeface="Tempus Sans ITC" pitchFamily="82" charset="0"/>
              </a:rPr>
              <a:t>How might you use this activity with your future students</a:t>
            </a:r>
            <a:r>
              <a:rPr lang="en-US" dirty="0" smtClean="0">
                <a:solidFill>
                  <a:schemeClr val="tx1"/>
                </a:solidFill>
                <a:latin typeface="Tempus Sans ITC" pitchFamily="82" charset="0"/>
              </a:rPr>
              <a:t>?</a:t>
            </a:r>
            <a:endParaRPr lang="en-US" dirty="0" smtClean="0">
              <a:solidFill>
                <a:schemeClr val="tx1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4357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empus Sans ITC" pitchFamily="82" charset="0"/>
              </a:rPr>
              <a:t>I Like…</a:t>
            </a:r>
          </a:p>
          <a:p>
            <a:r>
              <a:rPr lang="en-US" sz="6000" dirty="0" smtClean="0">
                <a:latin typeface="Tempus Sans ITC" pitchFamily="82" charset="0"/>
              </a:rPr>
              <a:t>		I Wish…</a:t>
            </a:r>
          </a:p>
          <a:p>
            <a:r>
              <a:rPr lang="en-US" sz="6000" dirty="0" smtClean="0">
                <a:latin typeface="Tempus Sans ITC" pitchFamily="82" charset="0"/>
              </a:rPr>
              <a:t>				What If…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y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BubblyTheme</Template>
  <TotalTime>1586</TotalTime>
  <Words>137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BubblyTheme</vt:lpstr>
      <vt:lpstr>Creative Team Challenge</vt:lpstr>
      <vt:lpstr>Creative Team Challenge</vt:lpstr>
      <vt:lpstr>Greeting Card Sale Pitches</vt:lpstr>
      <vt:lpstr>Follow-Up Questions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vs Learning</dc:title>
  <dc:creator>Me</dc:creator>
  <cp:lastModifiedBy>breaux</cp:lastModifiedBy>
  <cp:revision>153</cp:revision>
  <dcterms:created xsi:type="dcterms:W3CDTF">2008-11-03T03:21:25Z</dcterms:created>
  <dcterms:modified xsi:type="dcterms:W3CDTF">2015-01-22T20:25:40Z</dcterms:modified>
</cp:coreProperties>
</file>