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81" d="100"/>
          <a:sy n="81" d="100"/>
        </p:scale>
        <p:origin x="-78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4B0D9-DA6F-4800-B220-F19738AD65D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D04241-CEAC-440B-968F-D67FDF833607}">
      <dgm:prSet phldrT="[Text]"/>
      <dgm:spPr/>
      <dgm:t>
        <a:bodyPr/>
        <a:lstStyle/>
        <a:p>
          <a:r>
            <a:rPr lang="en-US" dirty="0" smtClean="0"/>
            <a:t>Apply for FCC</a:t>
          </a:r>
          <a:endParaRPr lang="en-US" dirty="0"/>
        </a:p>
      </dgm:t>
    </dgm:pt>
    <dgm:pt modelId="{4B9D6EBB-2902-44BB-9924-867925319AF0}" type="parTrans" cxnId="{24D9FA5E-C204-45B5-8D52-EDF057C3BC61}">
      <dgm:prSet/>
      <dgm:spPr/>
      <dgm:t>
        <a:bodyPr/>
        <a:lstStyle/>
        <a:p>
          <a:endParaRPr lang="en-US"/>
        </a:p>
      </dgm:t>
    </dgm:pt>
    <dgm:pt modelId="{07327580-B91F-4BCA-B5C8-5F32DCA23BCC}" type="sibTrans" cxnId="{24D9FA5E-C204-45B5-8D52-EDF057C3BC61}">
      <dgm:prSet/>
      <dgm:spPr/>
      <dgm:t>
        <a:bodyPr/>
        <a:lstStyle/>
        <a:p>
          <a:endParaRPr lang="en-US"/>
        </a:p>
      </dgm:t>
    </dgm:pt>
    <dgm:pt modelId="{E519E37A-216B-4E56-88B1-E51F261FD423}">
      <dgm:prSet phldrT="[Text]"/>
      <dgm:spPr/>
      <dgm:t>
        <a:bodyPr/>
        <a:lstStyle/>
        <a:p>
          <a:r>
            <a:rPr lang="en-US" dirty="0" smtClean="0"/>
            <a:t>Determine if Self or EMCC does placing</a:t>
          </a:r>
          <a:endParaRPr lang="en-US" dirty="0"/>
        </a:p>
      </dgm:t>
    </dgm:pt>
    <dgm:pt modelId="{DABED071-B76C-46D2-A9E3-634B731A0CC2}" type="parTrans" cxnId="{E539003F-6E3F-43F2-97F6-DE47E38C2180}">
      <dgm:prSet/>
      <dgm:spPr/>
      <dgm:t>
        <a:bodyPr/>
        <a:lstStyle/>
        <a:p>
          <a:endParaRPr lang="en-US"/>
        </a:p>
      </dgm:t>
    </dgm:pt>
    <dgm:pt modelId="{6F82F175-6676-450E-8794-41257AE72190}" type="sibTrans" cxnId="{E539003F-6E3F-43F2-97F6-DE47E38C2180}">
      <dgm:prSet/>
      <dgm:spPr/>
      <dgm:t>
        <a:bodyPr/>
        <a:lstStyle/>
        <a:p>
          <a:endParaRPr lang="en-US"/>
        </a:p>
      </dgm:t>
    </dgm:pt>
    <dgm:pt modelId="{28C5CBB1-9C5F-4869-8226-C5F6FA3E316C}">
      <dgm:prSet phldrT="[Text]"/>
      <dgm:spPr/>
      <dgm:t>
        <a:bodyPr/>
        <a:lstStyle/>
        <a:p>
          <a:r>
            <a:rPr lang="en-US" dirty="0" smtClean="0"/>
            <a:t>When you get FCC, apply to be placed</a:t>
          </a:r>
          <a:endParaRPr lang="en-US" dirty="0"/>
        </a:p>
      </dgm:t>
    </dgm:pt>
    <dgm:pt modelId="{26EDBB16-4FFC-4A98-B0B2-B92ADCFB7591}" type="parTrans" cxnId="{73EF81BC-AD74-4FD4-83D1-4976380E2FBA}">
      <dgm:prSet/>
      <dgm:spPr/>
      <dgm:t>
        <a:bodyPr/>
        <a:lstStyle/>
        <a:p>
          <a:endParaRPr lang="en-US"/>
        </a:p>
      </dgm:t>
    </dgm:pt>
    <dgm:pt modelId="{6A7242AE-2152-4272-B344-46EA60E62382}" type="sibTrans" cxnId="{73EF81BC-AD74-4FD4-83D1-4976380E2FBA}">
      <dgm:prSet/>
      <dgm:spPr/>
      <dgm:t>
        <a:bodyPr/>
        <a:lstStyle/>
        <a:p>
          <a:endParaRPr lang="en-US"/>
        </a:p>
      </dgm:t>
    </dgm:pt>
    <dgm:pt modelId="{D59CDE23-7057-40D8-B66B-E603BBC3F257}">
      <dgm:prSet phldrT="[Text]"/>
      <dgm:spPr/>
      <dgm:t>
        <a:bodyPr/>
        <a:lstStyle/>
        <a:p>
          <a:r>
            <a:rPr lang="en-US" dirty="0" smtClean="0"/>
            <a:t>Contact Mentor Teacher</a:t>
          </a:r>
          <a:endParaRPr lang="en-US" dirty="0"/>
        </a:p>
      </dgm:t>
    </dgm:pt>
    <dgm:pt modelId="{ADFAFCE6-B25D-4605-A833-23E07360091E}" type="parTrans" cxnId="{A3A35E07-B370-4B6E-B414-4412D12C25FE}">
      <dgm:prSet/>
      <dgm:spPr/>
      <dgm:t>
        <a:bodyPr/>
        <a:lstStyle/>
        <a:p>
          <a:endParaRPr lang="en-US"/>
        </a:p>
      </dgm:t>
    </dgm:pt>
    <dgm:pt modelId="{67968E30-28E2-436A-B622-6F3D17D4D084}" type="sibTrans" cxnId="{A3A35E07-B370-4B6E-B414-4412D12C25FE}">
      <dgm:prSet/>
      <dgm:spPr/>
      <dgm:t>
        <a:bodyPr/>
        <a:lstStyle/>
        <a:p>
          <a:endParaRPr lang="en-US"/>
        </a:p>
      </dgm:t>
    </dgm:pt>
    <dgm:pt modelId="{D0487E30-96D1-4057-981A-A740C4A0B33B}">
      <dgm:prSet phldrT="[Text]"/>
      <dgm:spPr/>
      <dgm:t>
        <a:bodyPr/>
        <a:lstStyle/>
        <a:p>
          <a:r>
            <a:rPr lang="en-US" dirty="0" smtClean="0"/>
            <a:t>Do Field Experience</a:t>
          </a:r>
          <a:endParaRPr lang="en-US" dirty="0"/>
        </a:p>
      </dgm:t>
    </dgm:pt>
    <dgm:pt modelId="{AF59E56F-BB7C-4E64-AD82-D1FCAE81C44F}" type="parTrans" cxnId="{41E70208-72D2-47D9-A418-F3F2A60E5AE6}">
      <dgm:prSet/>
      <dgm:spPr/>
      <dgm:t>
        <a:bodyPr/>
        <a:lstStyle/>
        <a:p>
          <a:endParaRPr lang="en-US"/>
        </a:p>
      </dgm:t>
    </dgm:pt>
    <dgm:pt modelId="{C5BC30B0-3083-4B99-A17E-2DC044D3E3C3}" type="sibTrans" cxnId="{41E70208-72D2-47D9-A418-F3F2A60E5AE6}">
      <dgm:prSet/>
      <dgm:spPr/>
      <dgm:t>
        <a:bodyPr/>
        <a:lstStyle/>
        <a:p>
          <a:endParaRPr lang="en-US"/>
        </a:p>
      </dgm:t>
    </dgm:pt>
    <dgm:pt modelId="{EEA84EEE-576C-4153-B00E-BC1B2573BDE2}">
      <dgm:prSet phldrT="[Text]"/>
      <dgm:spPr/>
      <dgm:t>
        <a:bodyPr/>
        <a:lstStyle/>
        <a:p>
          <a:r>
            <a:rPr lang="en-US" dirty="0" smtClean="0"/>
            <a:t>Have Mentor sign log hours, do </a:t>
          </a:r>
          <a:r>
            <a:rPr lang="en-US" dirty="0" err="1" smtClean="0"/>
            <a:t>evalution</a:t>
          </a:r>
          <a:endParaRPr lang="en-US" dirty="0"/>
        </a:p>
      </dgm:t>
    </dgm:pt>
    <dgm:pt modelId="{4AD8F1AA-FE7A-460C-B59B-1212C85B711B}" type="parTrans" cxnId="{49F4F6F0-D60B-4223-9AF6-85F63E6EBDCA}">
      <dgm:prSet/>
      <dgm:spPr/>
      <dgm:t>
        <a:bodyPr/>
        <a:lstStyle/>
        <a:p>
          <a:endParaRPr lang="en-US"/>
        </a:p>
      </dgm:t>
    </dgm:pt>
    <dgm:pt modelId="{0C05D923-2992-4FB0-88A0-79F76C5B188B}" type="sibTrans" cxnId="{49F4F6F0-D60B-4223-9AF6-85F63E6EBDCA}">
      <dgm:prSet/>
      <dgm:spPr/>
      <dgm:t>
        <a:bodyPr/>
        <a:lstStyle/>
        <a:p>
          <a:endParaRPr lang="en-US"/>
        </a:p>
      </dgm:t>
    </dgm:pt>
    <dgm:pt modelId="{12CFB6C6-FFF6-4B57-BFE7-876ED79A0CE6}">
      <dgm:prSet phldrT="[Text]"/>
      <dgm:spPr/>
      <dgm:t>
        <a:bodyPr/>
        <a:lstStyle/>
        <a:p>
          <a:r>
            <a:rPr lang="en-US" dirty="0" smtClean="0"/>
            <a:t>Turn log and evaluation in to teacher</a:t>
          </a:r>
          <a:endParaRPr lang="en-US" dirty="0"/>
        </a:p>
      </dgm:t>
    </dgm:pt>
    <dgm:pt modelId="{22A5895A-877C-49DB-BB24-7F9A1C5286C1}" type="parTrans" cxnId="{C0D74B3D-70F5-4017-B770-73EA045794F6}">
      <dgm:prSet/>
      <dgm:spPr/>
      <dgm:t>
        <a:bodyPr/>
        <a:lstStyle/>
        <a:p>
          <a:endParaRPr lang="en-US"/>
        </a:p>
      </dgm:t>
    </dgm:pt>
    <dgm:pt modelId="{71C01937-7F5A-4BE8-A834-709E5D8BC8FC}" type="sibTrans" cxnId="{C0D74B3D-70F5-4017-B770-73EA045794F6}">
      <dgm:prSet/>
      <dgm:spPr/>
      <dgm:t>
        <a:bodyPr/>
        <a:lstStyle/>
        <a:p>
          <a:endParaRPr lang="en-US"/>
        </a:p>
      </dgm:t>
    </dgm:pt>
    <dgm:pt modelId="{4DDAB945-32A9-41A5-8F0C-92EC5D5A7EF5}" type="pres">
      <dgm:prSet presAssocID="{B264B0D9-DA6F-4800-B220-F19738AD65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DDBB6D-8CC2-426A-BD1B-0B6F8DBAE9E7}" type="pres">
      <dgm:prSet presAssocID="{3ED04241-CEAC-440B-968F-D67FDF83360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01C38-C191-4FB1-A36A-A0BC6479B060}" type="pres">
      <dgm:prSet presAssocID="{3ED04241-CEAC-440B-968F-D67FDF833607}" presName="spNode" presStyleCnt="0"/>
      <dgm:spPr/>
    </dgm:pt>
    <dgm:pt modelId="{DF396D8F-6B65-4920-A0C7-67E723E354A2}" type="pres">
      <dgm:prSet presAssocID="{07327580-B91F-4BCA-B5C8-5F32DCA23BC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D77D2026-C2D8-461C-9C33-D4757D98C61B}" type="pres">
      <dgm:prSet presAssocID="{E519E37A-216B-4E56-88B1-E51F261FD42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596AA-EE42-48EB-BC29-4F4D422A4C16}" type="pres">
      <dgm:prSet presAssocID="{E519E37A-216B-4E56-88B1-E51F261FD423}" presName="spNode" presStyleCnt="0"/>
      <dgm:spPr/>
    </dgm:pt>
    <dgm:pt modelId="{43ED8266-24E9-4181-91D9-45675AD008E9}" type="pres">
      <dgm:prSet presAssocID="{6F82F175-6676-450E-8794-41257AE72190}" presName="sibTrans" presStyleLbl="sibTrans1D1" presStyleIdx="1" presStyleCnt="7"/>
      <dgm:spPr/>
      <dgm:t>
        <a:bodyPr/>
        <a:lstStyle/>
        <a:p>
          <a:endParaRPr lang="en-US"/>
        </a:p>
      </dgm:t>
    </dgm:pt>
    <dgm:pt modelId="{B8BB1314-D890-474D-AB88-3AD720C7DF17}" type="pres">
      <dgm:prSet presAssocID="{28C5CBB1-9C5F-4869-8226-C5F6FA3E316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26BF5-041B-4F9E-81B5-584B464B048C}" type="pres">
      <dgm:prSet presAssocID="{28C5CBB1-9C5F-4869-8226-C5F6FA3E316C}" presName="spNode" presStyleCnt="0"/>
      <dgm:spPr/>
    </dgm:pt>
    <dgm:pt modelId="{6F44E2BE-3869-437D-A8F0-6F46AB167C99}" type="pres">
      <dgm:prSet presAssocID="{6A7242AE-2152-4272-B344-46EA60E62382}" presName="sibTrans" presStyleLbl="sibTrans1D1" presStyleIdx="2" presStyleCnt="7"/>
      <dgm:spPr/>
      <dgm:t>
        <a:bodyPr/>
        <a:lstStyle/>
        <a:p>
          <a:endParaRPr lang="en-US"/>
        </a:p>
      </dgm:t>
    </dgm:pt>
    <dgm:pt modelId="{63CB32B8-3CB9-4D59-AAB7-C929B63CE4A6}" type="pres">
      <dgm:prSet presAssocID="{D59CDE23-7057-40D8-B66B-E603BBC3F25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E7F49-2213-4E54-8817-2B99DD20448E}" type="pres">
      <dgm:prSet presAssocID="{D59CDE23-7057-40D8-B66B-E603BBC3F257}" presName="spNode" presStyleCnt="0"/>
      <dgm:spPr/>
    </dgm:pt>
    <dgm:pt modelId="{820DD7CB-5622-4971-BD39-E87969B8CDC3}" type="pres">
      <dgm:prSet presAssocID="{67968E30-28E2-436A-B622-6F3D17D4D084}" presName="sibTrans" presStyleLbl="sibTrans1D1" presStyleIdx="3" presStyleCnt="7"/>
      <dgm:spPr/>
      <dgm:t>
        <a:bodyPr/>
        <a:lstStyle/>
        <a:p>
          <a:endParaRPr lang="en-US"/>
        </a:p>
      </dgm:t>
    </dgm:pt>
    <dgm:pt modelId="{DA0794F4-A80D-4B60-88AE-D24A1660F78F}" type="pres">
      <dgm:prSet presAssocID="{D0487E30-96D1-4057-981A-A740C4A0B33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ECCB0-B5BC-41D7-8B29-8514C69E6B0B}" type="pres">
      <dgm:prSet presAssocID="{D0487E30-96D1-4057-981A-A740C4A0B33B}" presName="spNode" presStyleCnt="0"/>
      <dgm:spPr/>
    </dgm:pt>
    <dgm:pt modelId="{864221CF-977F-4036-A9CC-D9A08F2F6722}" type="pres">
      <dgm:prSet presAssocID="{C5BC30B0-3083-4B99-A17E-2DC044D3E3C3}" presName="sibTrans" presStyleLbl="sibTrans1D1" presStyleIdx="4" presStyleCnt="7"/>
      <dgm:spPr/>
      <dgm:t>
        <a:bodyPr/>
        <a:lstStyle/>
        <a:p>
          <a:endParaRPr lang="en-US"/>
        </a:p>
      </dgm:t>
    </dgm:pt>
    <dgm:pt modelId="{02F986A7-3AF3-4516-841C-8DD7C70DA840}" type="pres">
      <dgm:prSet presAssocID="{EEA84EEE-576C-4153-B00E-BC1B2573BDE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D3D34-A5CD-4AAF-ABDB-DA507ABAC683}" type="pres">
      <dgm:prSet presAssocID="{EEA84EEE-576C-4153-B00E-BC1B2573BDE2}" presName="spNode" presStyleCnt="0"/>
      <dgm:spPr/>
    </dgm:pt>
    <dgm:pt modelId="{2C223C03-447F-41D4-8829-2239B36EF9E9}" type="pres">
      <dgm:prSet presAssocID="{0C05D923-2992-4FB0-88A0-79F76C5B188B}" presName="sibTrans" presStyleLbl="sibTrans1D1" presStyleIdx="5" presStyleCnt="7"/>
      <dgm:spPr/>
      <dgm:t>
        <a:bodyPr/>
        <a:lstStyle/>
        <a:p>
          <a:endParaRPr lang="en-US"/>
        </a:p>
      </dgm:t>
    </dgm:pt>
    <dgm:pt modelId="{6B72A93E-96E2-4083-8E8A-DC53CA7DB04F}" type="pres">
      <dgm:prSet presAssocID="{12CFB6C6-FFF6-4B57-BFE7-876ED79A0CE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A51C6-FE19-4776-B9BA-17EB295B8F8C}" type="pres">
      <dgm:prSet presAssocID="{12CFB6C6-FFF6-4B57-BFE7-876ED79A0CE6}" presName="spNode" presStyleCnt="0"/>
      <dgm:spPr/>
    </dgm:pt>
    <dgm:pt modelId="{7CCBCA10-8AA1-491A-A9BD-9F4E8BBC602C}" type="pres">
      <dgm:prSet presAssocID="{71C01937-7F5A-4BE8-A834-709E5D8BC8FC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A3A35E07-B370-4B6E-B414-4412D12C25FE}" srcId="{B264B0D9-DA6F-4800-B220-F19738AD65D1}" destId="{D59CDE23-7057-40D8-B66B-E603BBC3F257}" srcOrd="3" destOrd="0" parTransId="{ADFAFCE6-B25D-4605-A833-23E07360091E}" sibTransId="{67968E30-28E2-436A-B622-6F3D17D4D084}"/>
    <dgm:cxn modelId="{41E70208-72D2-47D9-A418-F3F2A60E5AE6}" srcId="{B264B0D9-DA6F-4800-B220-F19738AD65D1}" destId="{D0487E30-96D1-4057-981A-A740C4A0B33B}" srcOrd="4" destOrd="0" parTransId="{AF59E56F-BB7C-4E64-AD82-D1FCAE81C44F}" sibTransId="{C5BC30B0-3083-4B99-A17E-2DC044D3E3C3}"/>
    <dgm:cxn modelId="{1A73F64F-8871-43A5-9BA4-BC88EED1F77F}" type="presOf" srcId="{D0487E30-96D1-4057-981A-A740C4A0B33B}" destId="{DA0794F4-A80D-4B60-88AE-D24A1660F78F}" srcOrd="0" destOrd="0" presId="urn:microsoft.com/office/officeart/2005/8/layout/cycle5"/>
    <dgm:cxn modelId="{C0D74B3D-70F5-4017-B770-73EA045794F6}" srcId="{B264B0D9-DA6F-4800-B220-F19738AD65D1}" destId="{12CFB6C6-FFF6-4B57-BFE7-876ED79A0CE6}" srcOrd="6" destOrd="0" parTransId="{22A5895A-877C-49DB-BB24-7F9A1C5286C1}" sibTransId="{71C01937-7F5A-4BE8-A834-709E5D8BC8FC}"/>
    <dgm:cxn modelId="{4C25CE82-DDBF-41DB-9E5D-005B82AD3A3A}" type="presOf" srcId="{71C01937-7F5A-4BE8-A834-709E5D8BC8FC}" destId="{7CCBCA10-8AA1-491A-A9BD-9F4E8BBC602C}" srcOrd="0" destOrd="0" presId="urn:microsoft.com/office/officeart/2005/8/layout/cycle5"/>
    <dgm:cxn modelId="{8B6D2DCB-99CE-48D4-BDB1-EDA3978211DD}" type="presOf" srcId="{EEA84EEE-576C-4153-B00E-BC1B2573BDE2}" destId="{02F986A7-3AF3-4516-841C-8DD7C70DA840}" srcOrd="0" destOrd="0" presId="urn:microsoft.com/office/officeart/2005/8/layout/cycle5"/>
    <dgm:cxn modelId="{24D9FA5E-C204-45B5-8D52-EDF057C3BC61}" srcId="{B264B0D9-DA6F-4800-B220-F19738AD65D1}" destId="{3ED04241-CEAC-440B-968F-D67FDF833607}" srcOrd="0" destOrd="0" parTransId="{4B9D6EBB-2902-44BB-9924-867925319AF0}" sibTransId="{07327580-B91F-4BCA-B5C8-5F32DCA23BCC}"/>
    <dgm:cxn modelId="{C2139B0B-FED0-4E0A-AA08-346D054F82B0}" type="presOf" srcId="{6F82F175-6676-450E-8794-41257AE72190}" destId="{43ED8266-24E9-4181-91D9-45675AD008E9}" srcOrd="0" destOrd="0" presId="urn:microsoft.com/office/officeart/2005/8/layout/cycle5"/>
    <dgm:cxn modelId="{49F4F6F0-D60B-4223-9AF6-85F63E6EBDCA}" srcId="{B264B0D9-DA6F-4800-B220-F19738AD65D1}" destId="{EEA84EEE-576C-4153-B00E-BC1B2573BDE2}" srcOrd="5" destOrd="0" parTransId="{4AD8F1AA-FE7A-460C-B59B-1212C85B711B}" sibTransId="{0C05D923-2992-4FB0-88A0-79F76C5B188B}"/>
    <dgm:cxn modelId="{021CB396-BC94-429F-AD9C-F9742881D57D}" type="presOf" srcId="{28C5CBB1-9C5F-4869-8226-C5F6FA3E316C}" destId="{B8BB1314-D890-474D-AB88-3AD720C7DF17}" srcOrd="0" destOrd="0" presId="urn:microsoft.com/office/officeart/2005/8/layout/cycle5"/>
    <dgm:cxn modelId="{E539003F-6E3F-43F2-97F6-DE47E38C2180}" srcId="{B264B0D9-DA6F-4800-B220-F19738AD65D1}" destId="{E519E37A-216B-4E56-88B1-E51F261FD423}" srcOrd="1" destOrd="0" parTransId="{DABED071-B76C-46D2-A9E3-634B731A0CC2}" sibTransId="{6F82F175-6676-450E-8794-41257AE72190}"/>
    <dgm:cxn modelId="{59E3E0F5-7E82-47BC-BE37-CEFB382DE55D}" type="presOf" srcId="{6A7242AE-2152-4272-B344-46EA60E62382}" destId="{6F44E2BE-3869-437D-A8F0-6F46AB167C99}" srcOrd="0" destOrd="0" presId="urn:microsoft.com/office/officeart/2005/8/layout/cycle5"/>
    <dgm:cxn modelId="{6F91D575-1BEF-40CD-A1E8-3BA12D5C9B26}" type="presOf" srcId="{0C05D923-2992-4FB0-88A0-79F76C5B188B}" destId="{2C223C03-447F-41D4-8829-2239B36EF9E9}" srcOrd="0" destOrd="0" presId="urn:microsoft.com/office/officeart/2005/8/layout/cycle5"/>
    <dgm:cxn modelId="{E62B076E-2ABF-4FFC-8505-D7DBE146BF57}" type="presOf" srcId="{B264B0D9-DA6F-4800-B220-F19738AD65D1}" destId="{4DDAB945-32A9-41A5-8F0C-92EC5D5A7EF5}" srcOrd="0" destOrd="0" presId="urn:microsoft.com/office/officeart/2005/8/layout/cycle5"/>
    <dgm:cxn modelId="{BADCEFBF-33F5-4162-8426-4133A37485A5}" type="presOf" srcId="{67968E30-28E2-436A-B622-6F3D17D4D084}" destId="{820DD7CB-5622-4971-BD39-E87969B8CDC3}" srcOrd="0" destOrd="0" presId="urn:microsoft.com/office/officeart/2005/8/layout/cycle5"/>
    <dgm:cxn modelId="{11DA67E6-E973-41F3-BBB5-C79E25C0817D}" type="presOf" srcId="{C5BC30B0-3083-4B99-A17E-2DC044D3E3C3}" destId="{864221CF-977F-4036-A9CC-D9A08F2F6722}" srcOrd="0" destOrd="0" presId="urn:microsoft.com/office/officeart/2005/8/layout/cycle5"/>
    <dgm:cxn modelId="{D9D9782C-1FBB-4115-A580-1172C2374D1B}" type="presOf" srcId="{E519E37A-216B-4E56-88B1-E51F261FD423}" destId="{D77D2026-C2D8-461C-9C33-D4757D98C61B}" srcOrd="0" destOrd="0" presId="urn:microsoft.com/office/officeart/2005/8/layout/cycle5"/>
    <dgm:cxn modelId="{77228FF9-88C6-4AC1-8C87-2B3B0CD01C8B}" type="presOf" srcId="{3ED04241-CEAC-440B-968F-D67FDF833607}" destId="{80DDBB6D-8CC2-426A-BD1B-0B6F8DBAE9E7}" srcOrd="0" destOrd="0" presId="urn:microsoft.com/office/officeart/2005/8/layout/cycle5"/>
    <dgm:cxn modelId="{18BD6093-2E4B-431B-9C84-ADD684FB1643}" type="presOf" srcId="{07327580-B91F-4BCA-B5C8-5F32DCA23BCC}" destId="{DF396D8F-6B65-4920-A0C7-67E723E354A2}" srcOrd="0" destOrd="0" presId="urn:microsoft.com/office/officeart/2005/8/layout/cycle5"/>
    <dgm:cxn modelId="{73EF81BC-AD74-4FD4-83D1-4976380E2FBA}" srcId="{B264B0D9-DA6F-4800-B220-F19738AD65D1}" destId="{28C5CBB1-9C5F-4869-8226-C5F6FA3E316C}" srcOrd="2" destOrd="0" parTransId="{26EDBB16-4FFC-4A98-B0B2-B92ADCFB7591}" sibTransId="{6A7242AE-2152-4272-B344-46EA60E62382}"/>
    <dgm:cxn modelId="{9CE59996-01BE-48D9-A840-B4376A231326}" type="presOf" srcId="{12CFB6C6-FFF6-4B57-BFE7-876ED79A0CE6}" destId="{6B72A93E-96E2-4083-8E8A-DC53CA7DB04F}" srcOrd="0" destOrd="0" presId="urn:microsoft.com/office/officeart/2005/8/layout/cycle5"/>
    <dgm:cxn modelId="{9FF0A39F-9725-4CF3-98AC-6F80C9C96F87}" type="presOf" srcId="{D59CDE23-7057-40D8-B66B-E603BBC3F257}" destId="{63CB32B8-3CB9-4D59-AAB7-C929B63CE4A6}" srcOrd="0" destOrd="0" presId="urn:microsoft.com/office/officeart/2005/8/layout/cycle5"/>
    <dgm:cxn modelId="{1DAE2741-3F39-420B-9621-1CD52896FC0C}" type="presParOf" srcId="{4DDAB945-32A9-41A5-8F0C-92EC5D5A7EF5}" destId="{80DDBB6D-8CC2-426A-BD1B-0B6F8DBAE9E7}" srcOrd="0" destOrd="0" presId="urn:microsoft.com/office/officeart/2005/8/layout/cycle5"/>
    <dgm:cxn modelId="{3786DBCD-90FA-48A1-BE9C-6935D09F8E13}" type="presParOf" srcId="{4DDAB945-32A9-41A5-8F0C-92EC5D5A7EF5}" destId="{7E601C38-C191-4FB1-A36A-A0BC6479B060}" srcOrd="1" destOrd="0" presId="urn:microsoft.com/office/officeart/2005/8/layout/cycle5"/>
    <dgm:cxn modelId="{3F05903D-00F9-4FA5-A778-898B8BA14596}" type="presParOf" srcId="{4DDAB945-32A9-41A5-8F0C-92EC5D5A7EF5}" destId="{DF396D8F-6B65-4920-A0C7-67E723E354A2}" srcOrd="2" destOrd="0" presId="urn:microsoft.com/office/officeart/2005/8/layout/cycle5"/>
    <dgm:cxn modelId="{CE33DB02-170A-4814-B4AE-76155A9FF214}" type="presParOf" srcId="{4DDAB945-32A9-41A5-8F0C-92EC5D5A7EF5}" destId="{D77D2026-C2D8-461C-9C33-D4757D98C61B}" srcOrd="3" destOrd="0" presId="urn:microsoft.com/office/officeart/2005/8/layout/cycle5"/>
    <dgm:cxn modelId="{468FDFDD-E022-47A5-81A0-93E0283DE440}" type="presParOf" srcId="{4DDAB945-32A9-41A5-8F0C-92EC5D5A7EF5}" destId="{AF1596AA-EE42-48EB-BC29-4F4D422A4C16}" srcOrd="4" destOrd="0" presId="urn:microsoft.com/office/officeart/2005/8/layout/cycle5"/>
    <dgm:cxn modelId="{F5DFCEDB-1DA3-46DE-8243-908402723779}" type="presParOf" srcId="{4DDAB945-32A9-41A5-8F0C-92EC5D5A7EF5}" destId="{43ED8266-24E9-4181-91D9-45675AD008E9}" srcOrd="5" destOrd="0" presId="urn:microsoft.com/office/officeart/2005/8/layout/cycle5"/>
    <dgm:cxn modelId="{533B31B0-F537-4878-8A68-13CE3FA65694}" type="presParOf" srcId="{4DDAB945-32A9-41A5-8F0C-92EC5D5A7EF5}" destId="{B8BB1314-D890-474D-AB88-3AD720C7DF17}" srcOrd="6" destOrd="0" presId="urn:microsoft.com/office/officeart/2005/8/layout/cycle5"/>
    <dgm:cxn modelId="{60D7A013-4606-4BEF-9F58-BFD008697A9F}" type="presParOf" srcId="{4DDAB945-32A9-41A5-8F0C-92EC5D5A7EF5}" destId="{5F926BF5-041B-4F9E-81B5-584B464B048C}" srcOrd="7" destOrd="0" presId="urn:microsoft.com/office/officeart/2005/8/layout/cycle5"/>
    <dgm:cxn modelId="{DD3FAC11-EAA7-4215-9BA6-B0DFEA57D706}" type="presParOf" srcId="{4DDAB945-32A9-41A5-8F0C-92EC5D5A7EF5}" destId="{6F44E2BE-3869-437D-A8F0-6F46AB167C99}" srcOrd="8" destOrd="0" presId="urn:microsoft.com/office/officeart/2005/8/layout/cycle5"/>
    <dgm:cxn modelId="{FC5E533A-7562-41AB-A754-9EE47CFEF137}" type="presParOf" srcId="{4DDAB945-32A9-41A5-8F0C-92EC5D5A7EF5}" destId="{63CB32B8-3CB9-4D59-AAB7-C929B63CE4A6}" srcOrd="9" destOrd="0" presId="urn:microsoft.com/office/officeart/2005/8/layout/cycle5"/>
    <dgm:cxn modelId="{FCE92D8B-E350-45CD-97AD-2C65F93EB421}" type="presParOf" srcId="{4DDAB945-32A9-41A5-8F0C-92EC5D5A7EF5}" destId="{CA6E7F49-2213-4E54-8817-2B99DD20448E}" srcOrd="10" destOrd="0" presId="urn:microsoft.com/office/officeart/2005/8/layout/cycle5"/>
    <dgm:cxn modelId="{525D3F8A-42B0-4C0F-9496-83B8F76E6818}" type="presParOf" srcId="{4DDAB945-32A9-41A5-8F0C-92EC5D5A7EF5}" destId="{820DD7CB-5622-4971-BD39-E87969B8CDC3}" srcOrd="11" destOrd="0" presId="urn:microsoft.com/office/officeart/2005/8/layout/cycle5"/>
    <dgm:cxn modelId="{D4294F9F-6218-4C39-952A-1779E934463B}" type="presParOf" srcId="{4DDAB945-32A9-41A5-8F0C-92EC5D5A7EF5}" destId="{DA0794F4-A80D-4B60-88AE-D24A1660F78F}" srcOrd="12" destOrd="0" presId="urn:microsoft.com/office/officeart/2005/8/layout/cycle5"/>
    <dgm:cxn modelId="{294432E1-3136-4F00-83FD-AACD3D3B1158}" type="presParOf" srcId="{4DDAB945-32A9-41A5-8F0C-92EC5D5A7EF5}" destId="{80DECCB0-B5BC-41D7-8B29-8514C69E6B0B}" srcOrd="13" destOrd="0" presId="urn:microsoft.com/office/officeart/2005/8/layout/cycle5"/>
    <dgm:cxn modelId="{5C9FF2B8-08F5-4475-9713-41CC9D740053}" type="presParOf" srcId="{4DDAB945-32A9-41A5-8F0C-92EC5D5A7EF5}" destId="{864221CF-977F-4036-A9CC-D9A08F2F6722}" srcOrd="14" destOrd="0" presId="urn:microsoft.com/office/officeart/2005/8/layout/cycle5"/>
    <dgm:cxn modelId="{4EBF5992-EEBF-4BA5-BF82-D25B35E41087}" type="presParOf" srcId="{4DDAB945-32A9-41A5-8F0C-92EC5D5A7EF5}" destId="{02F986A7-3AF3-4516-841C-8DD7C70DA840}" srcOrd="15" destOrd="0" presId="urn:microsoft.com/office/officeart/2005/8/layout/cycle5"/>
    <dgm:cxn modelId="{41FE16A7-FD92-4B35-BBA7-F78FB54FF7FB}" type="presParOf" srcId="{4DDAB945-32A9-41A5-8F0C-92EC5D5A7EF5}" destId="{014D3D34-A5CD-4AAF-ABDB-DA507ABAC683}" srcOrd="16" destOrd="0" presId="urn:microsoft.com/office/officeart/2005/8/layout/cycle5"/>
    <dgm:cxn modelId="{F8CE934D-F010-45D8-8E64-DBF5D57AA4D5}" type="presParOf" srcId="{4DDAB945-32A9-41A5-8F0C-92EC5D5A7EF5}" destId="{2C223C03-447F-41D4-8829-2239B36EF9E9}" srcOrd="17" destOrd="0" presId="urn:microsoft.com/office/officeart/2005/8/layout/cycle5"/>
    <dgm:cxn modelId="{D427009E-16E9-4304-90BE-709BE606868A}" type="presParOf" srcId="{4DDAB945-32A9-41A5-8F0C-92EC5D5A7EF5}" destId="{6B72A93E-96E2-4083-8E8A-DC53CA7DB04F}" srcOrd="18" destOrd="0" presId="urn:microsoft.com/office/officeart/2005/8/layout/cycle5"/>
    <dgm:cxn modelId="{2AA0D7C6-18DA-4362-B0D8-082ABC6339A1}" type="presParOf" srcId="{4DDAB945-32A9-41A5-8F0C-92EC5D5A7EF5}" destId="{7ABA51C6-FE19-4776-B9BA-17EB295B8F8C}" srcOrd="19" destOrd="0" presId="urn:microsoft.com/office/officeart/2005/8/layout/cycle5"/>
    <dgm:cxn modelId="{86BBCF1D-EFAB-499A-A454-25F3CD930A99}" type="presParOf" srcId="{4DDAB945-32A9-41A5-8F0C-92EC5D5A7EF5}" destId="{7CCBCA10-8AA1-491A-A9BD-9F4E8BBC602C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DBB6D-8CC2-426A-BD1B-0B6F8DBAE9E7}">
      <dsp:nvSpPr>
        <dsp:cNvPr id="0" name=""/>
        <dsp:cNvSpPr/>
      </dsp:nvSpPr>
      <dsp:spPr>
        <a:xfrm>
          <a:off x="3971171" y="653"/>
          <a:ext cx="1004806" cy="65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Apply for FCC</a:t>
          </a:r>
          <a:endParaRPr lang="en-US" sz="900" kern="1200" dirty="0"/>
        </a:p>
      </dsp:txBody>
      <dsp:txXfrm>
        <a:off x="4003054" y="32536"/>
        <a:ext cx="941040" cy="589358"/>
      </dsp:txXfrm>
    </dsp:sp>
    <dsp:sp modelId="{DF396D8F-6B65-4920-A0C7-67E723E354A2}">
      <dsp:nvSpPr>
        <dsp:cNvPr id="0" name=""/>
        <dsp:cNvSpPr/>
      </dsp:nvSpPr>
      <dsp:spPr>
        <a:xfrm>
          <a:off x="2610667" y="327216"/>
          <a:ext cx="3725815" cy="3725815"/>
        </a:xfrm>
        <a:custGeom>
          <a:avLst/>
          <a:gdLst/>
          <a:ahLst/>
          <a:cxnLst/>
          <a:rect l="0" t="0" r="0" b="0"/>
          <a:pathLst>
            <a:path>
              <a:moveTo>
                <a:pt x="2496668" y="111116"/>
              </a:moveTo>
              <a:arcTo wR="1862907" hR="1862907" stAng="17393343" swAng="77119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D2026-C2D8-461C-9C33-D4757D98C61B}">
      <dsp:nvSpPr>
        <dsp:cNvPr id="0" name=""/>
        <dsp:cNvSpPr/>
      </dsp:nvSpPr>
      <dsp:spPr>
        <a:xfrm>
          <a:off x="5427651" y="702057"/>
          <a:ext cx="1004806" cy="65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Determine if Self or EMCC does placing</a:t>
          </a:r>
          <a:endParaRPr lang="en-US" sz="900" kern="1200" dirty="0"/>
        </a:p>
      </dsp:txBody>
      <dsp:txXfrm>
        <a:off x="5459534" y="733940"/>
        <a:ext cx="941040" cy="589358"/>
      </dsp:txXfrm>
    </dsp:sp>
    <dsp:sp modelId="{43ED8266-24E9-4181-91D9-45675AD008E9}">
      <dsp:nvSpPr>
        <dsp:cNvPr id="0" name=""/>
        <dsp:cNvSpPr/>
      </dsp:nvSpPr>
      <dsp:spPr>
        <a:xfrm>
          <a:off x="2610667" y="327216"/>
          <a:ext cx="3725815" cy="3725815"/>
        </a:xfrm>
        <a:custGeom>
          <a:avLst/>
          <a:gdLst/>
          <a:ahLst/>
          <a:cxnLst/>
          <a:rect l="0" t="0" r="0" b="0"/>
          <a:pathLst>
            <a:path>
              <a:moveTo>
                <a:pt x="3604115" y="1200623"/>
              </a:moveTo>
              <a:arcTo wR="1862907" hR="1862907" stAng="20350515" swAng="106370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B1314-D890-474D-AB88-3AD720C7DF17}">
      <dsp:nvSpPr>
        <dsp:cNvPr id="0" name=""/>
        <dsp:cNvSpPr/>
      </dsp:nvSpPr>
      <dsp:spPr>
        <a:xfrm>
          <a:off x="5787372" y="2278097"/>
          <a:ext cx="1004806" cy="65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When you get FCC, apply to be placed</a:t>
          </a:r>
          <a:endParaRPr lang="en-US" sz="900" kern="1200" dirty="0"/>
        </a:p>
      </dsp:txBody>
      <dsp:txXfrm>
        <a:off x="5819255" y="2309980"/>
        <a:ext cx="941040" cy="589358"/>
      </dsp:txXfrm>
    </dsp:sp>
    <dsp:sp modelId="{6F44E2BE-3869-437D-A8F0-6F46AB167C99}">
      <dsp:nvSpPr>
        <dsp:cNvPr id="0" name=""/>
        <dsp:cNvSpPr/>
      </dsp:nvSpPr>
      <dsp:spPr>
        <a:xfrm>
          <a:off x="2610667" y="327216"/>
          <a:ext cx="3725815" cy="3725815"/>
        </a:xfrm>
        <a:custGeom>
          <a:avLst/>
          <a:gdLst/>
          <a:ahLst/>
          <a:cxnLst/>
          <a:rect l="0" t="0" r="0" b="0"/>
          <a:pathLst>
            <a:path>
              <a:moveTo>
                <a:pt x="3507341" y="2738272"/>
              </a:moveTo>
              <a:arcTo wR="1862907" hR="1862907" stAng="1681636" swAng="83472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B32B8-3CB9-4D59-AAB7-C929B63CE4A6}">
      <dsp:nvSpPr>
        <dsp:cNvPr id="0" name=""/>
        <dsp:cNvSpPr/>
      </dsp:nvSpPr>
      <dsp:spPr>
        <a:xfrm>
          <a:off x="4779456" y="3541983"/>
          <a:ext cx="1004806" cy="65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Contact Mentor Teacher</a:t>
          </a:r>
          <a:endParaRPr lang="en-US" sz="900" kern="1200" dirty="0"/>
        </a:p>
      </dsp:txBody>
      <dsp:txXfrm>
        <a:off x="4811339" y="3573866"/>
        <a:ext cx="941040" cy="589358"/>
      </dsp:txXfrm>
    </dsp:sp>
    <dsp:sp modelId="{820DD7CB-5622-4971-BD39-E87969B8CDC3}">
      <dsp:nvSpPr>
        <dsp:cNvPr id="0" name=""/>
        <dsp:cNvSpPr/>
      </dsp:nvSpPr>
      <dsp:spPr>
        <a:xfrm>
          <a:off x="2610667" y="327216"/>
          <a:ext cx="3725815" cy="3725815"/>
        </a:xfrm>
        <a:custGeom>
          <a:avLst/>
          <a:gdLst/>
          <a:ahLst/>
          <a:cxnLst/>
          <a:rect l="0" t="0" r="0" b="0"/>
          <a:pathLst>
            <a:path>
              <a:moveTo>
                <a:pt x="2047524" y="3716645"/>
              </a:moveTo>
              <a:arcTo wR="1862907" hR="1862907" stAng="5058754" swAng="68249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794F4-A80D-4B60-88AE-D24A1660F78F}">
      <dsp:nvSpPr>
        <dsp:cNvPr id="0" name=""/>
        <dsp:cNvSpPr/>
      </dsp:nvSpPr>
      <dsp:spPr>
        <a:xfrm>
          <a:off x="3162886" y="3541983"/>
          <a:ext cx="1004806" cy="65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Do Field Experience</a:t>
          </a:r>
          <a:endParaRPr lang="en-US" sz="900" kern="1200" dirty="0"/>
        </a:p>
      </dsp:txBody>
      <dsp:txXfrm>
        <a:off x="3194769" y="3573866"/>
        <a:ext cx="941040" cy="589358"/>
      </dsp:txXfrm>
    </dsp:sp>
    <dsp:sp modelId="{864221CF-977F-4036-A9CC-D9A08F2F6722}">
      <dsp:nvSpPr>
        <dsp:cNvPr id="0" name=""/>
        <dsp:cNvSpPr/>
      </dsp:nvSpPr>
      <dsp:spPr>
        <a:xfrm>
          <a:off x="2610667" y="327216"/>
          <a:ext cx="3725815" cy="3725815"/>
        </a:xfrm>
        <a:custGeom>
          <a:avLst/>
          <a:gdLst/>
          <a:ahLst/>
          <a:cxnLst/>
          <a:rect l="0" t="0" r="0" b="0"/>
          <a:pathLst>
            <a:path>
              <a:moveTo>
                <a:pt x="477178" y="3107969"/>
              </a:moveTo>
              <a:arcTo wR="1862907" hR="1862907" stAng="8283640" swAng="83472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986A7-3AF3-4516-841C-8DD7C70DA840}">
      <dsp:nvSpPr>
        <dsp:cNvPr id="0" name=""/>
        <dsp:cNvSpPr/>
      </dsp:nvSpPr>
      <dsp:spPr>
        <a:xfrm>
          <a:off x="2154970" y="2278097"/>
          <a:ext cx="1004806" cy="65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Have Mentor sign log hours, do </a:t>
          </a:r>
          <a:r>
            <a:rPr lang="en-US" sz="900" kern="1200" dirty="0" err="1" smtClean="0"/>
            <a:t>evalution</a:t>
          </a:r>
          <a:endParaRPr lang="en-US" sz="900" kern="1200" dirty="0"/>
        </a:p>
      </dsp:txBody>
      <dsp:txXfrm>
        <a:off x="2186853" y="2309980"/>
        <a:ext cx="941040" cy="589358"/>
      </dsp:txXfrm>
    </dsp:sp>
    <dsp:sp modelId="{2C223C03-447F-41D4-8829-2239B36EF9E9}">
      <dsp:nvSpPr>
        <dsp:cNvPr id="0" name=""/>
        <dsp:cNvSpPr/>
      </dsp:nvSpPr>
      <dsp:spPr>
        <a:xfrm>
          <a:off x="2610667" y="327216"/>
          <a:ext cx="3725815" cy="3725815"/>
        </a:xfrm>
        <a:custGeom>
          <a:avLst/>
          <a:gdLst/>
          <a:ahLst/>
          <a:cxnLst/>
          <a:rect l="0" t="0" r="0" b="0"/>
          <a:pathLst>
            <a:path>
              <a:moveTo>
                <a:pt x="2719" y="1762284"/>
              </a:moveTo>
              <a:arcTo wR="1862907" hR="1862907" stAng="10985778" swAng="106370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2A93E-96E2-4083-8E8A-DC53CA7DB04F}">
      <dsp:nvSpPr>
        <dsp:cNvPr id="0" name=""/>
        <dsp:cNvSpPr/>
      </dsp:nvSpPr>
      <dsp:spPr>
        <a:xfrm>
          <a:off x="2514691" y="702057"/>
          <a:ext cx="1004806" cy="65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Turn log and evaluation in to teacher</a:t>
          </a:r>
          <a:endParaRPr lang="en-US" sz="900" kern="1200" dirty="0"/>
        </a:p>
      </dsp:txBody>
      <dsp:txXfrm>
        <a:off x="2546574" y="733940"/>
        <a:ext cx="941040" cy="589358"/>
      </dsp:txXfrm>
    </dsp:sp>
    <dsp:sp modelId="{7CCBCA10-8AA1-491A-A9BD-9F4E8BBC602C}">
      <dsp:nvSpPr>
        <dsp:cNvPr id="0" name=""/>
        <dsp:cNvSpPr/>
      </dsp:nvSpPr>
      <dsp:spPr>
        <a:xfrm>
          <a:off x="2610667" y="327216"/>
          <a:ext cx="3725815" cy="3725815"/>
        </a:xfrm>
        <a:custGeom>
          <a:avLst/>
          <a:gdLst/>
          <a:ahLst/>
          <a:cxnLst/>
          <a:rect l="0" t="0" r="0" b="0"/>
          <a:pathLst>
            <a:path>
              <a:moveTo>
                <a:pt x="855334" y="295993"/>
              </a:moveTo>
              <a:arcTo wR="1862907" hR="1862907" stAng="14235466" swAng="77119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landis.elliott@estrellamountain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http://webapps.estrellamountain.edu/authenticate.php?redirect=/field-experie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EDU221, 222, 230, 236 Field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Make sure to click on the audio representation on each slide!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8534400" y="3734873"/>
            <a:ext cx="609600" cy="10425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Next steps in application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23493" y="2052638"/>
            <a:ext cx="9079606" cy="480536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5324" y="2052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Contact Mentor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self-placed</a:t>
            </a:r>
          </a:p>
          <a:p>
            <a:pPr lvl="1"/>
            <a:r>
              <a:rPr lang="en-US" dirty="0" smtClean="0"/>
              <a:t>Contact as soon as you fill in placement application</a:t>
            </a:r>
          </a:p>
          <a:p>
            <a:r>
              <a:rPr lang="en-US" dirty="0" smtClean="0"/>
              <a:t>If EMCC placed</a:t>
            </a:r>
          </a:p>
          <a:p>
            <a:pPr lvl="1"/>
            <a:r>
              <a:rPr lang="en-US" dirty="0" smtClean="0"/>
              <a:t>Contact when Landis emails you back with contact info</a:t>
            </a:r>
          </a:p>
          <a:p>
            <a:r>
              <a:rPr lang="en-US" dirty="0" smtClean="0"/>
              <a:t>Then, for both self or EMCC placement:</a:t>
            </a:r>
          </a:p>
          <a:p>
            <a:pPr lvl="1"/>
            <a:r>
              <a:rPr lang="en-US" dirty="0" smtClean="0"/>
              <a:t>Call/email mentor teacher to set up first meeting</a:t>
            </a:r>
          </a:p>
          <a:p>
            <a:pPr lvl="1"/>
            <a:r>
              <a:rPr lang="en-US" dirty="0" smtClean="0"/>
              <a:t>At meeting, bring copy of FAQs, Field Experience Log, and Evaluation of Mentee form</a:t>
            </a:r>
          </a:p>
          <a:p>
            <a:pPr lvl="1"/>
            <a:r>
              <a:rPr lang="en-US" dirty="0" smtClean="0"/>
              <a:t>Remember, this is an opportunity – be professional!!!!!</a:t>
            </a:r>
          </a:p>
          <a:p>
            <a:pPr lvl="1"/>
            <a:r>
              <a:rPr lang="en-US" dirty="0" smtClean="0"/>
              <a:t>Do your Field Experience according to schedule you have set up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2586" y="2052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3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Do the Field Experience!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to show your appreciation to your Mentor!</a:t>
            </a:r>
          </a:p>
          <a:p>
            <a:r>
              <a:rPr lang="en-US" dirty="0" smtClean="0"/>
              <a:t>Be professional:</a:t>
            </a:r>
          </a:p>
          <a:p>
            <a:pPr lvl="1"/>
            <a:r>
              <a:rPr lang="en-US" dirty="0" smtClean="0"/>
              <a:t>Dress</a:t>
            </a:r>
          </a:p>
          <a:p>
            <a:pPr lvl="1"/>
            <a:r>
              <a:rPr lang="en-US" dirty="0" smtClean="0"/>
              <a:t>Timeliness</a:t>
            </a:r>
          </a:p>
          <a:p>
            <a:pPr lvl="1"/>
            <a:r>
              <a:rPr lang="en-US" dirty="0" smtClean="0"/>
              <a:t>Introduce to principal</a:t>
            </a:r>
          </a:p>
          <a:p>
            <a:pPr lvl="1"/>
            <a:r>
              <a:rPr lang="en-US" dirty="0" smtClean="0"/>
              <a:t>Investigate learning opportunities</a:t>
            </a:r>
          </a:p>
          <a:p>
            <a:r>
              <a:rPr lang="en-US" dirty="0" smtClean="0"/>
              <a:t>When the experience is finished, write a thank you note!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0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Do the Field Experience!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Reminders:</a:t>
            </a:r>
          </a:p>
          <a:p>
            <a:r>
              <a:rPr lang="en-US" dirty="0" smtClean="0"/>
              <a:t>Do not meet with students alone</a:t>
            </a:r>
          </a:p>
          <a:p>
            <a:r>
              <a:rPr lang="en-US" dirty="0" smtClean="0"/>
              <a:t>Do not meet with students off campus</a:t>
            </a:r>
          </a:p>
          <a:p>
            <a:r>
              <a:rPr lang="en-US" dirty="0" smtClean="0"/>
              <a:t>Do not make negative or disparaging comments</a:t>
            </a:r>
          </a:p>
          <a:p>
            <a:r>
              <a:rPr lang="en-US" dirty="0" smtClean="0"/>
              <a:t>Do not bring tobacco to school</a:t>
            </a:r>
          </a:p>
          <a:p>
            <a:r>
              <a:rPr lang="en-US" dirty="0" smtClean="0"/>
              <a:t>Do not socialize with students – be friendly, not their friend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44153" y="236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Time Log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About the log during the experience:</a:t>
            </a:r>
          </a:p>
          <a:p>
            <a:pPr lvl="1"/>
            <a:r>
              <a:rPr lang="en-US" dirty="0" smtClean="0"/>
              <a:t>Access through Canvas&gt;Module 1&gt; Field Experience Explanation and Documents</a:t>
            </a:r>
          </a:p>
          <a:p>
            <a:pPr lvl="1"/>
            <a:r>
              <a:rPr lang="en-US" dirty="0" smtClean="0"/>
              <a:t>Fill in the log and have your mentor initial it after each visit</a:t>
            </a:r>
          </a:p>
          <a:p>
            <a:pPr lvl="1"/>
            <a:r>
              <a:rPr lang="en-US" dirty="0" smtClean="0"/>
              <a:t>If you have other experiences that qualify, have the person responsible initial your log</a:t>
            </a:r>
          </a:p>
          <a:p>
            <a:r>
              <a:rPr lang="en-US" dirty="0" smtClean="0"/>
              <a:t>About the evaluation form</a:t>
            </a:r>
          </a:p>
          <a:p>
            <a:pPr lvl="1"/>
            <a:r>
              <a:rPr lang="en-US" dirty="0"/>
              <a:t>Access through Canvas&gt;Module 1&gt; Field Experience Explanation and Documents</a:t>
            </a:r>
          </a:p>
          <a:p>
            <a:pPr lvl="1"/>
            <a:r>
              <a:rPr lang="en-US" dirty="0" smtClean="0"/>
              <a:t>Have the mentor fill it out near the end of your experience</a:t>
            </a:r>
          </a:p>
          <a:p>
            <a:pPr lvl="1"/>
            <a:r>
              <a:rPr lang="en-US" dirty="0" smtClean="0"/>
              <a:t>If they are uncomfortable with sharing with you, then they can scan/email to me at </a:t>
            </a:r>
            <a:r>
              <a:rPr lang="en-US" b="1" u="sng" dirty="0" smtClean="0"/>
              <a:t>peter.turner@estrellamountain.edu</a:t>
            </a:r>
            <a:endParaRPr lang="en-US" b="1" u="sn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9110" y="2145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Submit Time Log and Evaluation to Dr. Turner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finished, </a:t>
            </a:r>
            <a:r>
              <a:rPr lang="en-US" b="1" dirty="0" smtClean="0">
                <a:solidFill>
                  <a:srgbClr val="FF0000"/>
                </a:solidFill>
              </a:rPr>
              <a:t>scan documents and submit as file upload assignment listed in final module</a:t>
            </a:r>
          </a:p>
          <a:p>
            <a:r>
              <a:rPr lang="en-US" dirty="0" smtClean="0"/>
              <a:t>Remember – early work gets 10% Extra Credit!</a:t>
            </a:r>
          </a:p>
          <a:p>
            <a:r>
              <a:rPr lang="en-US" dirty="0" smtClean="0"/>
              <a:t>Write a thank-you to your mentor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4253" y="33688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07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Things to Note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mandatory component of EDU221, 222, 230, 236</a:t>
            </a:r>
          </a:p>
          <a:p>
            <a:r>
              <a:rPr lang="en-US" dirty="0" smtClean="0"/>
              <a:t>You do not complete your hours of Field Experience . . .</a:t>
            </a:r>
          </a:p>
          <a:p>
            <a:r>
              <a:rPr lang="en-US" dirty="0" smtClean="0"/>
              <a:t>You don’t pass the course!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will be your most important experience in the course!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55991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91222" y="2673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DDBB6D-8CC2-426A-BD1B-0B6F8DBAE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0DDBB6D-8CC2-426A-BD1B-0B6F8DBAE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0DDBB6D-8CC2-426A-BD1B-0B6F8DBAE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96D8F-6B65-4920-A0C7-67E723E35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F396D8F-6B65-4920-A0C7-67E723E35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F396D8F-6B65-4920-A0C7-67E723E35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7D2026-C2D8-461C-9C33-D4757D98C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77D2026-C2D8-461C-9C33-D4757D98C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77D2026-C2D8-461C-9C33-D4757D98C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ED8266-24E9-4181-91D9-45675AD00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3ED8266-24E9-4181-91D9-45675AD00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3ED8266-24E9-4181-91D9-45675AD00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B1314-D890-474D-AB88-3AD720C7D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B8BB1314-D890-474D-AB88-3AD720C7D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8BB1314-D890-474D-AB88-3AD720C7D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4E2BE-3869-437D-A8F0-6F46AB167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F44E2BE-3869-437D-A8F0-6F46AB167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F44E2BE-3869-437D-A8F0-6F46AB167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CB32B8-3CB9-4D59-AAB7-C929B63CE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3CB32B8-3CB9-4D59-AAB7-C929B63CE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3CB32B8-3CB9-4D59-AAB7-C929B63CE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0DD7CB-5622-4971-BD39-E87969B8C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20DD7CB-5622-4971-BD39-E87969B8C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20DD7CB-5622-4971-BD39-E87969B8C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0794F4-A80D-4B60-88AE-D24A1660F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A0794F4-A80D-4B60-88AE-D24A1660F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A0794F4-A80D-4B60-88AE-D24A1660F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4221CF-977F-4036-A9CC-D9A08F2F6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864221CF-977F-4036-A9CC-D9A08F2F6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864221CF-977F-4036-A9CC-D9A08F2F6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F986A7-3AF3-4516-841C-8DD7C70DA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2F986A7-3AF3-4516-841C-8DD7C70DA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2F986A7-3AF3-4516-841C-8DD7C70DA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223C03-447F-41D4-8829-2239B36EF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C223C03-447F-41D4-8829-2239B36EF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2C223C03-447F-41D4-8829-2239B36EF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72A93E-96E2-4083-8E8A-DC53CA7DB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6B72A93E-96E2-4083-8E8A-DC53CA7DB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6B72A93E-96E2-4083-8E8A-DC53CA7DB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CBCA10-8AA1-491A-A9BD-9F4E8BBC6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7CCBCA10-8AA1-491A-A9BD-9F4E8BBC6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7CCBCA10-8AA1-491A-A9BD-9F4E8BBC6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6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Apply for Fingerprint Clearance Card (FCC)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need your FCC for any field experience placement in K-12 public (including charter) </a:t>
            </a:r>
            <a:r>
              <a:rPr lang="en-US" dirty="0" smtClean="0"/>
              <a:t>schools</a:t>
            </a:r>
            <a:endParaRPr lang="en-US" dirty="0"/>
          </a:p>
          <a:p>
            <a:r>
              <a:rPr lang="en-US" dirty="0" smtClean="0"/>
              <a:t>You will need your FCC to be admitted to the colleges of education at:</a:t>
            </a:r>
          </a:p>
          <a:p>
            <a:pPr lvl="1"/>
            <a:r>
              <a:rPr lang="en-US" dirty="0" smtClean="0"/>
              <a:t>ASU</a:t>
            </a:r>
          </a:p>
          <a:p>
            <a:pPr lvl="1"/>
            <a:r>
              <a:rPr lang="en-US" dirty="0" smtClean="0"/>
              <a:t>U of A</a:t>
            </a:r>
          </a:p>
          <a:p>
            <a:pPr lvl="1"/>
            <a:r>
              <a:rPr lang="en-US" dirty="0" smtClean="0"/>
              <a:t>NAU</a:t>
            </a:r>
          </a:p>
          <a:p>
            <a:pPr lvl="1"/>
            <a:r>
              <a:rPr lang="en-US" dirty="0" smtClean="0"/>
              <a:t>GCU, Ottawa, etc.</a:t>
            </a:r>
          </a:p>
          <a:p>
            <a:r>
              <a:rPr lang="en-US" dirty="0" smtClean="0"/>
              <a:t>You will need your FCC to teach!</a:t>
            </a:r>
          </a:p>
          <a:p>
            <a:r>
              <a:rPr lang="en-US" dirty="0" smtClean="0"/>
              <a:t>The process will take from 3-8 weeks, so apply now!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62422" y="3541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7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Apply for Fingerprint Clearance Card (FCC)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it yourself at</a:t>
            </a:r>
          </a:p>
          <a:p>
            <a:pPr lvl="1"/>
            <a:r>
              <a:rPr lang="en-US" dirty="0" smtClean="0"/>
              <a:t>Some UPS stores (call ahead)</a:t>
            </a:r>
          </a:p>
          <a:p>
            <a:pPr lvl="1"/>
            <a:r>
              <a:rPr lang="en-US" dirty="0" smtClean="0"/>
              <a:t>Local Police Departments (call ahead)</a:t>
            </a:r>
          </a:p>
          <a:p>
            <a:pPr lvl="1"/>
            <a:r>
              <a:rPr lang="en-US" dirty="0" smtClean="0"/>
              <a:t>Or . . .</a:t>
            </a:r>
          </a:p>
          <a:p>
            <a:r>
              <a:rPr lang="en-US" dirty="0" smtClean="0"/>
              <a:t>Let us do it!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7121" y="3330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50" y="417549"/>
            <a:ext cx="9404723" cy="1400530"/>
          </a:xfrm>
        </p:spPr>
        <p:txBody>
          <a:bodyPr/>
          <a:lstStyle/>
          <a:p>
            <a:r>
              <a:rPr lang="en-US" dirty="0"/>
              <a:t>1. Apply for Fingerprint Clearance Card (FCC)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certain career fields it is mandatory that you have your DPS Level 1 or IVP fingerprint cards.  For your convenience Estrella Mountain Community College will have Results Testing Services on campus on</a:t>
            </a:r>
            <a:r>
              <a:rPr lang="en-US" b="1" dirty="0"/>
              <a:t> </a:t>
            </a:r>
            <a:r>
              <a:rPr lang="en-US" b="1" dirty="0" smtClean="0"/>
              <a:t>Wednesday of Week 2 at </a:t>
            </a:r>
            <a:r>
              <a:rPr lang="en-US" b="1" dirty="0"/>
              <a:t>9AM </a:t>
            </a:r>
            <a:r>
              <a:rPr lang="en-US" dirty="0"/>
              <a:t>in the Career and Transfer Center</a:t>
            </a:r>
            <a:r>
              <a:rPr lang="en-US" b="1" dirty="0"/>
              <a:t> and at </a:t>
            </a:r>
            <a:r>
              <a:rPr lang="en-US" b="1" dirty="0" smtClean="0"/>
              <a:t>4:00 </a:t>
            </a:r>
            <a:r>
              <a:rPr lang="en-US" b="1" dirty="0"/>
              <a:t>PM </a:t>
            </a:r>
            <a:r>
              <a:rPr lang="en-US" dirty="0"/>
              <a:t>in the </a:t>
            </a:r>
            <a:r>
              <a:rPr lang="en-US" dirty="0" smtClean="0"/>
              <a:t>CTL during </a:t>
            </a:r>
            <a:r>
              <a:rPr lang="en-US" dirty="0"/>
              <a:t>the Teacher Education Institute Orientation.  </a:t>
            </a:r>
            <a:endParaRPr lang="en-US" dirty="0" smtClean="0"/>
          </a:p>
          <a:p>
            <a:r>
              <a:rPr lang="en-US" dirty="0" smtClean="0"/>
              <a:t>EDU hybrid/F2Fclasses </a:t>
            </a:r>
            <a:r>
              <a:rPr lang="en-US" dirty="0"/>
              <a:t>will sign up for fingerprinting through their instructor; </a:t>
            </a:r>
            <a:endParaRPr lang="en-US" dirty="0" smtClean="0"/>
          </a:p>
          <a:p>
            <a:r>
              <a:rPr lang="en-US" dirty="0" smtClean="0"/>
              <a:t>Online classes should </a:t>
            </a:r>
            <a:r>
              <a:rPr lang="en-US" dirty="0"/>
              <a:t>call or email Landis Elliott to register:  623-935-8220 or </a:t>
            </a:r>
            <a:r>
              <a:rPr lang="en-US" u="sng" dirty="0">
                <a:hlinkClick r:id="rId2"/>
              </a:rPr>
              <a:t>landis.elliott@estrellamountain.edu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must register 1 week in advance in order to have your fingerprints taken.</a:t>
            </a:r>
          </a:p>
          <a:p>
            <a:r>
              <a:rPr lang="en-US" dirty="0"/>
              <a:t>Please bring the following:</a:t>
            </a:r>
          </a:p>
          <a:p>
            <a:pPr lvl="1"/>
            <a:r>
              <a:rPr lang="en-US" dirty="0"/>
              <a:t>Drivers License or an alternate form of picture ID</a:t>
            </a:r>
          </a:p>
          <a:p>
            <a:pPr lvl="1"/>
            <a:r>
              <a:rPr lang="en-US" dirty="0"/>
              <a:t>$67 Money Order made out to DPS</a:t>
            </a:r>
          </a:p>
          <a:p>
            <a:pPr lvl="1"/>
            <a:r>
              <a:rPr lang="en-US" dirty="0"/>
              <a:t>$18 payment (cash/debit/credit card)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Determine if EMCC or yourself are doing the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Self-placed (for those who have their FCC)</a:t>
            </a:r>
          </a:p>
          <a:p>
            <a:pPr lvl="1"/>
            <a:r>
              <a:rPr lang="en-US" dirty="0" smtClean="0"/>
              <a:t>Already working in a K-12 setting</a:t>
            </a:r>
          </a:p>
          <a:p>
            <a:pPr lvl="1"/>
            <a:r>
              <a:rPr lang="en-US" dirty="0" smtClean="0"/>
              <a:t>Have prior experience in a K-12 setting</a:t>
            </a:r>
          </a:p>
          <a:p>
            <a:pPr lvl="1"/>
            <a:r>
              <a:rPr lang="en-US" dirty="0" smtClean="0"/>
              <a:t>Did a field experience in the past</a:t>
            </a:r>
          </a:p>
          <a:p>
            <a:r>
              <a:rPr lang="en-US" dirty="0" smtClean="0"/>
              <a:t>EMCC-placed (for those who have their FCC)</a:t>
            </a:r>
          </a:p>
          <a:p>
            <a:pPr lvl="1"/>
            <a:r>
              <a:rPr lang="en-US" dirty="0" smtClean="0"/>
              <a:t>Choose site that’s convenient to you</a:t>
            </a:r>
          </a:p>
          <a:p>
            <a:pPr lvl="1"/>
            <a:r>
              <a:rPr lang="en-US" dirty="0" smtClean="0"/>
              <a:t>Decide grade level/subject area you want to teach at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85149" y="3085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5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When you get your FCC, apply to be placed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2052918"/>
            <a:ext cx="11925837" cy="4805082"/>
          </a:xfrm>
        </p:spPr>
        <p:txBody>
          <a:bodyPr/>
          <a:lstStyle/>
          <a:p>
            <a:r>
              <a:rPr lang="en-US" dirty="0" smtClean="0"/>
              <a:t>Self-placed or EMCC-placed, apply through EMCC Education website at </a:t>
            </a:r>
            <a:r>
              <a:rPr lang="en-US" u="sng" dirty="0">
                <a:hlinkClick r:id="rId4"/>
              </a:rPr>
              <a:t>http://webapps.estrellamountain.edu/authenticate.php?redirect=/</a:t>
            </a:r>
            <a:r>
              <a:rPr lang="en-US" u="sng" dirty="0" smtClean="0">
                <a:hlinkClick r:id="rId4"/>
              </a:rPr>
              <a:t>field-experience</a:t>
            </a:r>
            <a:r>
              <a:rPr lang="en-US" u="sng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11" y="3335628"/>
            <a:ext cx="9077325" cy="352237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782614" y="6194738"/>
            <a:ext cx="2253803" cy="27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78603" y="2726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96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</TotalTime>
  <Words>772</Words>
  <Application>Microsoft Office PowerPoint</Application>
  <PresentationFormat>Custom</PresentationFormat>
  <Paragraphs>89</Paragraphs>
  <Slides>15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EDU221, 222, 230, 236 Field Experience</vt:lpstr>
      <vt:lpstr>A Few Things to Note . . .</vt:lpstr>
      <vt:lpstr>But . . .</vt:lpstr>
      <vt:lpstr>Overview of Process</vt:lpstr>
      <vt:lpstr>1. Apply for Fingerprint Clearance Card (FCC)</vt:lpstr>
      <vt:lpstr>1. Apply for Fingerprint Clearance Card (FCC)</vt:lpstr>
      <vt:lpstr>1. Apply for Fingerprint Clearance Card (FCC)</vt:lpstr>
      <vt:lpstr>2. Determine if EMCC or yourself are doing the placement</vt:lpstr>
      <vt:lpstr>3. When you get your FCC, apply to be placed </vt:lpstr>
      <vt:lpstr>3. Next steps in application process</vt:lpstr>
      <vt:lpstr>4. Contact Mentor Teacher</vt:lpstr>
      <vt:lpstr>5. Do the Field Experience!</vt:lpstr>
      <vt:lpstr>5. Do the Field Experience!</vt:lpstr>
      <vt:lpstr>6. Time Log and Evaluation</vt:lpstr>
      <vt:lpstr>7. Submit Time Log and Evaluation to Dr. Turner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EDU221 Field Experience</dc:title>
  <dc:creator>Peter Turner</dc:creator>
  <cp:lastModifiedBy>Staff</cp:lastModifiedBy>
  <cp:revision>20</cp:revision>
  <dcterms:created xsi:type="dcterms:W3CDTF">2014-05-28T16:46:56Z</dcterms:created>
  <dcterms:modified xsi:type="dcterms:W3CDTF">2016-01-11T16:41:02Z</dcterms:modified>
</cp:coreProperties>
</file>