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74" r:id="rId2"/>
    <p:sldId id="277" r:id="rId3"/>
    <p:sldId id="278" r:id="rId4"/>
    <p:sldId id="279" r:id="rId5"/>
    <p:sldId id="280" r:id="rId6"/>
    <p:sldId id="281" r:id="rId7"/>
    <p:sldId id="282" r:id="rId8"/>
    <p:sldId id="283" r:id="rId9"/>
    <p:sldId id="284" r:id="rId10"/>
    <p:sldId id="257"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313" r:id="rId26"/>
    <p:sldId id="300" r:id="rId27"/>
    <p:sldId id="301" r:id="rId28"/>
    <p:sldId id="314" r:id="rId29"/>
    <p:sldId id="302" r:id="rId30"/>
    <p:sldId id="303" r:id="rId31"/>
    <p:sldId id="304" r:id="rId32"/>
    <p:sldId id="305" r:id="rId33"/>
    <p:sldId id="306" r:id="rId34"/>
    <p:sldId id="307" r:id="rId35"/>
    <p:sldId id="308" r:id="rId36"/>
    <p:sldId id="309" r:id="rId37"/>
    <p:sldId id="310" r:id="rId38"/>
    <p:sldId id="271" r:id="rId39"/>
    <p:sldId id="312" r:id="rId40"/>
  </p:sldIdLst>
  <p:sldSz cx="9144000" cy="6858000" type="screen4x3"/>
  <p:notesSz cx="7010400" cy="9296400"/>
  <p:defaultTextStyle>
    <a:lvl1pPr>
      <a:defRPr>
        <a:latin typeface="+mj-lt"/>
        <a:ea typeface="+mj-ea"/>
        <a:cs typeface="+mj-cs"/>
        <a:sym typeface="Helvetica Neue"/>
      </a:defRPr>
    </a:lvl1pPr>
    <a:lvl2pPr>
      <a:defRPr>
        <a:latin typeface="+mj-lt"/>
        <a:ea typeface="+mj-ea"/>
        <a:cs typeface="+mj-cs"/>
        <a:sym typeface="Helvetica Neue"/>
      </a:defRPr>
    </a:lvl2pPr>
    <a:lvl3pPr>
      <a:defRPr>
        <a:latin typeface="+mj-lt"/>
        <a:ea typeface="+mj-ea"/>
        <a:cs typeface="+mj-cs"/>
        <a:sym typeface="Helvetica Neue"/>
      </a:defRPr>
    </a:lvl3pPr>
    <a:lvl4pPr>
      <a:defRPr>
        <a:latin typeface="+mj-lt"/>
        <a:ea typeface="+mj-ea"/>
        <a:cs typeface="+mj-cs"/>
        <a:sym typeface="Helvetica Neue"/>
      </a:defRPr>
    </a:lvl4pPr>
    <a:lvl5pPr>
      <a:defRPr>
        <a:latin typeface="+mj-lt"/>
        <a:ea typeface="+mj-ea"/>
        <a:cs typeface="+mj-cs"/>
        <a:sym typeface="Helvetica Neue"/>
      </a:defRPr>
    </a:lvl5pPr>
    <a:lvl6pPr>
      <a:defRPr>
        <a:latin typeface="+mj-lt"/>
        <a:ea typeface="+mj-ea"/>
        <a:cs typeface="+mj-cs"/>
        <a:sym typeface="Helvetica Neue"/>
      </a:defRPr>
    </a:lvl6pPr>
    <a:lvl7pPr>
      <a:defRPr>
        <a:latin typeface="+mj-lt"/>
        <a:ea typeface="+mj-ea"/>
        <a:cs typeface="+mj-cs"/>
        <a:sym typeface="Helvetica Neue"/>
      </a:defRPr>
    </a:lvl7pPr>
    <a:lvl8pPr>
      <a:defRPr>
        <a:latin typeface="+mj-lt"/>
        <a:ea typeface="+mj-ea"/>
        <a:cs typeface="+mj-cs"/>
        <a:sym typeface="Helvetica Neue"/>
      </a:defRPr>
    </a:lvl8pPr>
    <a:lvl9pPr>
      <a:defRPr>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ia Sandoval" initials="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6D6D7"/>
          </a:solidFill>
        </a:fill>
      </a:tcStyle>
    </a:wholeTbl>
    <a:band2H>
      <a:tcTxStyle/>
      <a:tcStyle>
        <a:tcBdr/>
        <a:fill>
          <a:solidFill>
            <a:srgbClr val="EBECEC"/>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B7E"/>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B7E"/>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B7E"/>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6D6D7"/>
          </a:solidFill>
        </a:fill>
      </a:tcStyle>
    </a:wholeTbl>
    <a:band2H>
      <a:tcTxStyle/>
      <a:tcStyle>
        <a:tcBdr/>
        <a:fill>
          <a:solidFill>
            <a:srgbClr val="EBECEC"/>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B7E"/>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B7E"/>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97B7E"/>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FF1"/>
          </a:solidFill>
        </a:fill>
      </a:tcStyle>
    </a:wholeTbl>
    <a:band2H>
      <a:tcTxStyle/>
      <a:tcStyle>
        <a:tcBdr/>
        <a:fill>
          <a:solidFill>
            <a:srgbClr val="E6F0F8"/>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8A1D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8A1D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8A1D9"/>
          </a:solidFill>
        </a:fill>
      </a:tcStyle>
    </a:firstRow>
  </a:tblStyle>
  <a:tblStyle styleId="{CF821DB8-F4EB-4A41-A1BA-3FCAFE7338EE}"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4DC"/>
          </a:solidFill>
        </a:fill>
      </a:tcStyle>
    </a:wholeTbl>
    <a:band2H>
      <a:tcTxStyle/>
      <a:tcStyle>
        <a:tcBdr/>
        <a:fill>
          <a:solidFill>
            <a:srgbClr val="E8EAEE"/>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06E94"/>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06E94"/>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06E94"/>
          </a:solidFill>
        </a:fill>
      </a:tcStyle>
    </a:firstRow>
  </a:tblStyle>
  <a:tblStyle styleId="{33BA23B1-9221-436E-865A-0063620EA4FD}"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7B7E"/>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797B7E"/>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01" autoAdjust="0"/>
  </p:normalViewPr>
  <p:slideViewPr>
    <p:cSldViewPr snapToGrid="0">
      <p:cViewPr varScale="1">
        <p:scale>
          <a:sx n="87" d="100"/>
          <a:sy n="87" d="100"/>
        </p:scale>
        <p:origin x="6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xfrm>
            <a:off x="1181100" y="696913"/>
            <a:ext cx="4648200" cy="3486150"/>
          </a:xfrm>
          <a:prstGeom prst="rect">
            <a:avLst/>
          </a:prstGeom>
        </p:spPr>
        <p:txBody>
          <a:bodyPr lIns="93177" tIns="46589" rIns="93177" bIns="46589"/>
          <a:lstStyle/>
          <a:p>
            <a:pPr lvl="0"/>
            <a:endParaRPr/>
          </a:p>
        </p:txBody>
      </p:sp>
      <p:sp>
        <p:nvSpPr>
          <p:cNvPr id="260" name="Shape 260"/>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1742481399"/>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7380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noRot="1" noChangeAspect="1"/>
          </p:cNvSpPr>
          <p:nvPr>
            <p:ph type="sldImg"/>
          </p:nvPr>
        </p:nvSpPr>
        <p:spPr>
          <a:prstGeom prst="rect">
            <a:avLst/>
          </a:prstGeom>
        </p:spPr>
        <p:txBody>
          <a:bodyPr/>
          <a:lstStyle/>
          <a:p>
            <a:pPr lvl="0"/>
            <a:endParaRPr/>
          </a:p>
        </p:txBody>
      </p:sp>
      <p:sp>
        <p:nvSpPr>
          <p:cNvPr id="360" name="Shape 360"/>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lang="en-US" dirty="0"/>
              <a:t>Discuss Rubric</a:t>
            </a:r>
          </a:p>
          <a:p>
            <a:pPr lvl="0">
              <a:defRPr sz="1800"/>
            </a:pPr>
            <a:endParaRPr lang="en-US" dirty="0"/>
          </a:p>
          <a:p>
            <a:pPr lvl="0">
              <a:defRPr sz="1800"/>
            </a:pPr>
            <a:r>
              <a:rPr lang="en-US" dirty="0"/>
              <a:t>This faculty member involved his students in the community throughout the year in events such as the pancake breakfast at the Veteran's Day Run and a variety of other local food festivals to provide his students with needed experience as they are giving back to the community.  Unfortunately this person could not join us today but we would like to recognize Chef Steve </a:t>
            </a:r>
            <a:r>
              <a:rPr lang="en-US" dirty="0" err="1"/>
              <a:t>Griggiths</a:t>
            </a:r>
            <a:r>
              <a:rPr lang="en-US" dirty="0"/>
              <a:t>. </a:t>
            </a:r>
          </a:p>
          <a:p>
            <a:pPr lvl="0">
              <a:defRPr sz="1800"/>
            </a:pPr>
            <a:endParaRPr lang="en-US" dirty="0"/>
          </a:p>
          <a:p>
            <a:pPr lvl="0">
              <a:defRPr sz="1800"/>
            </a:pPr>
            <a:r>
              <a:rPr lang="en-US" dirty="0"/>
              <a:t>This first faculty member it is easier to say what this person doesn’t do on campus because she is constantly helping her students to engage in SL and organizing civic engagement events on campus. She is the model of selflessness, leads by example and was instrumental in bringing a SL program to EMCC.  Let’s welcome the heart of S…Olga Tsoudis.</a:t>
            </a:r>
            <a:endParaRPr dirty="0"/>
          </a:p>
        </p:txBody>
      </p:sp>
    </p:spTree>
    <p:extLst>
      <p:ext uri="{BB962C8B-B14F-4D97-AF65-F5344CB8AC3E}">
        <p14:creationId xmlns:p14="http://schemas.microsoft.com/office/powerpoint/2010/main" val="3580069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noRot="1" noChangeAspect="1"/>
          </p:cNvSpPr>
          <p:nvPr>
            <p:ph type="sldImg"/>
          </p:nvPr>
        </p:nvSpPr>
        <p:spPr>
          <a:prstGeom prst="rect">
            <a:avLst/>
          </a:prstGeom>
        </p:spPr>
        <p:txBody>
          <a:bodyPr/>
          <a:lstStyle/>
          <a:p>
            <a:pPr lvl="0"/>
            <a:endParaRPr/>
          </a:p>
        </p:txBody>
      </p:sp>
      <p:sp>
        <p:nvSpPr>
          <p:cNvPr id="372" name="Shape 372"/>
          <p:cNvSpPr>
            <a:spLocks noGrp="1"/>
          </p:cNvSpPr>
          <p:nvPr>
            <p:ph type="body" sz="quarter" idx="1"/>
          </p:nvPr>
        </p:nvSpPr>
        <p:spPr>
          <a:prstGeom prst="rect">
            <a:avLst/>
          </a:prstGeom>
        </p:spPr>
        <p:txBody>
          <a:bodyPr/>
          <a:lstStyle/>
          <a:p>
            <a:pPr marL="118684" indent="-118684" defTabSz="931774">
              <a:lnSpc>
                <a:spcPct val="100000"/>
              </a:lnSpc>
              <a:buSzPct val="100000"/>
              <a:buFont typeface="Trebuchet MS"/>
              <a:buChar char="-"/>
              <a:defRPr sz="1800"/>
            </a:pPr>
            <a:r>
              <a:rPr lang="en-US" sz="1200" dirty="0">
                <a:latin typeface="Calibri"/>
                <a:ea typeface="Calibri"/>
                <a:cs typeface="Calibri"/>
                <a:sym typeface="Calibri"/>
              </a:rPr>
              <a:t>At this time we would like to ask out VP of  Dr Cardenas Adame would</a:t>
            </a:r>
            <a:r>
              <a:rPr sz="1200" dirty="0">
                <a:latin typeface="Calibri"/>
                <a:ea typeface="Calibri"/>
                <a:cs typeface="Calibri"/>
                <a:sym typeface="Calibri"/>
              </a:rPr>
              <a:t> you please come up to the podium</a:t>
            </a:r>
            <a:endParaRPr lang="en-US" sz="1200" dirty="0">
              <a:latin typeface="Calibri"/>
              <a:ea typeface="Calibri"/>
              <a:cs typeface="Calibri"/>
              <a:sym typeface="Calibri"/>
            </a:endParaRPr>
          </a:p>
          <a:p>
            <a:pPr defTabSz="931774">
              <a:lnSpc>
                <a:spcPct val="100000"/>
              </a:lnSpc>
              <a:buSzPct val="100000"/>
              <a:defRPr sz="1800"/>
            </a:pPr>
            <a:endParaRPr sz="1200" dirty="0">
              <a:latin typeface="Calibri"/>
              <a:ea typeface="Calibri"/>
              <a:cs typeface="Calibri"/>
              <a:sym typeface="Calibri"/>
            </a:endParaRPr>
          </a:p>
          <a:p>
            <a:pPr marL="118684" indent="-118684" defTabSz="931774">
              <a:lnSpc>
                <a:spcPct val="100000"/>
              </a:lnSpc>
              <a:buSzPct val="100000"/>
              <a:buFont typeface="Trebuchet MS"/>
              <a:buChar char="-"/>
              <a:defRPr sz="1800"/>
            </a:pPr>
            <a:r>
              <a:rPr sz="1200" dirty="0">
                <a:latin typeface="Calibri"/>
                <a:ea typeface="Calibri"/>
                <a:cs typeface="Calibri"/>
                <a:sym typeface="Calibri"/>
              </a:rPr>
              <a:t>Today our highest honor is being awarded to those students that have received 100 or more hours within the academic year.  They are being honored thru this national award under President Obamas purvey.  Students will receive a medallion they can wear to graduation and a sign</a:t>
            </a:r>
            <a:r>
              <a:rPr lang="en-US" sz="1200" dirty="0">
                <a:latin typeface="Calibri"/>
                <a:ea typeface="Calibri"/>
                <a:cs typeface="Calibri"/>
                <a:sym typeface="Calibri"/>
              </a:rPr>
              <a:t>ed</a:t>
            </a:r>
            <a:r>
              <a:rPr sz="1200" dirty="0">
                <a:latin typeface="Calibri"/>
                <a:ea typeface="Calibri"/>
                <a:cs typeface="Calibri"/>
                <a:sym typeface="Calibri"/>
              </a:rPr>
              <a:t> certificate by president Obama.  Students when we call your name, please</a:t>
            </a:r>
            <a:r>
              <a:rPr lang="en-US" sz="1200" dirty="0">
                <a:latin typeface="Calibri"/>
                <a:ea typeface="Calibri"/>
                <a:cs typeface="Calibri"/>
                <a:sym typeface="Calibri"/>
              </a:rPr>
              <a:t> make your way to the front</a:t>
            </a:r>
            <a:r>
              <a:rPr sz="1200" dirty="0">
                <a:latin typeface="Calibri"/>
                <a:ea typeface="Calibri"/>
                <a:cs typeface="Calibri"/>
                <a:sym typeface="Calibri"/>
              </a:rPr>
              <a:t>.</a:t>
            </a:r>
            <a:r>
              <a:rPr lang="en-US" sz="1200" dirty="0">
                <a:latin typeface="Calibri"/>
                <a:ea typeface="Calibri"/>
                <a:cs typeface="Calibri"/>
                <a:sym typeface="Calibri"/>
              </a:rPr>
              <a:t>  Although we have 60 students that received this award today we will be recognizing those that were able to attend.    Please come up when your name is called.</a:t>
            </a:r>
            <a:r>
              <a:rPr sz="1200" dirty="0">
                <a:latin typeface="Calibri"/>
                <a:ea typeface="Calibri"/>
                <a:cs typeface="Calibri"/>
                <a:sym typeface="Calibri"/>
              </a:rPr>
              <a:t>  </a:t>
            </a:r>
          </a:p>
        </p:txBody>
      </p:sp>
    </p:spTree>
    <p:extLst>
      <p:ext uri="{BB962C8B-B14F-4D97-AF65-F5344CB8AC3E}">
        <p14:creationId xmlns:p14="http://schemas.microsoft.com/office/powerpoint/2010/main" val="219202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pPr lvl="0"/>
            <a:endParaRPr/>
          </a:p>
        </p:txBody>
      </p:sp>
      <p:sp>
        <p:nvSpPr>
          <p:cNvPr id="279" name="Shape 279"/>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a:t>At the beginning of the Fall semester the goal was set to increase service learning by 20%.  To date- we have not only exceeded this goal and contributed 17,455 hours to the community but…when you take the estimated value of volunteer time for 2015 which is $23.56 EMCC can estimate the value of the volunteer hours provided at over $400,000.</a:t>
            </a:r>
          </a:p>
        </p:txBody>
      </p:sp>
    </p:spTree>
    <p:extLst>
      <p:ext uri="{BB962C8B-B14F-4D97-AF65-F5344CB8AC3E}">
        <p14:creationId xmlns:p14="http://schemas.microsoft.com/office/powerpoint/2010/main" val="2707643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noRot="1" noChangeAspect="1"/>
          </p:cNvSpPr>
          <p:nvPr>
            <p:ph type="sldImg"/>
          </p:nvPr>
        </p:nvSpPr>
        <p:spPr>
          <a:prstGeom prst="rect">
            <a:avLst/>
          </a:prstGeom>
        </p:spPr>
        <p:txBody>
          <a:bodyPr/>
          <a:lstStyle/>
          <a:p>
            <a:pPr lvl="0"/>
            <a:endParaRPr/>
          </a:p>
        </p:txBody>
      </p:sp>
      <p:sp>
        <p:nvSpPr>
          <p:cNvPr id="279" name="Shape 279"/>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a:t>At the beginning of the Fall semester the goal was set to increase service learning by 20%.  To date- we have not only exceeded this goal and contributed 17,455 hours to the community but…when you take the estimated value of volunteer time for 2015 which is $23.56 EMCC can estimate the value of the volunteer hours provided at over $400,000.</a:t>
            </a:r>
          </a:p>
        </p:txBody>
      </p:sp>
    </p:spTree>
    <p:extLst>
      <p:ext uri="{BB962C8B-B14F-4D97-AF65-F5344CB8AC3E}">
        <p14:creationId xmlns:p14="http://schemas.microsoft.com/office/powerpoint/2010/main" val="307271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noRot="1" noChangeAspect="1"/>
          </p:cNvSpPr>
          <p:nvPr>
            <p:ph type="sldImg"/>
          </p:nvPr>
        </p:nvSpPr>
        <p:spPr>
          <a:prstGeom prst="rect">
            <a:avLst/>
          </a:prstGeom>
        </p:spPr>
        <p:txBody>
          <a:bodyPr/>
          <a:lstStyle/>
          <a:p>
            <a:pPr lvl="0"/>
            <a:endParaRPr/>
          </a:p>
        </p:txBody>
      </p:sp>
      <p:sp>
        <p:nvSpPr>
          <p:cNvPr id="365" name="Shape 365"/>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dirty="0"/>
              <a:t>Campus wide we have had over  </a:t>
            </a:r>
            <a:r>
              <a:rPr lang="en-US" dirty="0"/>
              <a:t>754</a:t>
            </a:r>
            <a:r>
              <a:rPr dirty="0"/>
              <a:t> student</a:t>
            </a:r>
            <a:r>
              <a:rPr lang="en-US" dirty="0"/>
              <a:t>s that participated in </a:t>
            </a:r>
            <a:r>
              <a:rPr dirty="0"/>
              <a:t> </a:t>
            </a:r>
            <a:r>
              <a:rPr lang="en-US" dirty="0"/>
              <a:t>service learning during the academic year.  We </a:t>
            </a:r>
            <a:r>
              <a:rPr dirty="0"/>
              <a:t>would like to honor all of the students that are present today and that truly impacted the community thru your work. you may pick up your certificate on the way out</a:t>
            </a:r>
            <a:r>
              <a:rPr lang="en-US" dirty="0"/>
              <a:t> after the luncheon but at this time will you all stand and be recognized.</a:t>
            </a:r>
          </a:p>
          <a:p>
            <a:pPr lvl="0">
              <a:defRPr sz="1800"/>
            </a:pPr>
            <a:endParaRPr lang="en-US" dirty="0"/>
          </a:p>
          <a:p>
            <a:pPr lvl="0">
              <a:defRPr sz="1800"/>
            </a:pPr>
            <a:r>
              <a:rPr lang="en-US" dirty="0"/>
              <a:t>And now for our most prestigious award.  The President’s Volunteer Service Award</a:t>
            </a:r>
            <a:endParaRPr dirty="0"/>
          </a:p>
        </p:txBody>
      </p:sp>
    </p:spTree>
    <p:extLst>
      <p:ext uri="{BB962C8B-B14F-4D97-AF65-F5344CB8AC3E}">
        <p14:creationId xmlns:p14="http://schemas.microsoft.com/office/powerpoint/2010/main" val="303908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5602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901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noRot="1" noChangeAspect="1"/>
          </p:cNvSpPr>
          <p:nvPr>
            <p:ph type="sldImg"/>
          </p:nvPr>
        </p:nvSpPr>
        <p:spPr>
          <a:prstGeom prst="rect">
            <a:avLst/>
          </a:prstGeom>
        </p:spPr>
        <p:txBody>
          <a:bodyPr/>
          <a:lstStyle/>
          <a:p>
            <a:pPr lvl="0"/>
            <a:endParaRPr/>
          </a:p>
        </p:txBody>
      </p:sp>
      <p:sp>
        <p:nvSpPr>
          <p:cNvPr id="340" name="Shape 340"/>
          <p:cNvSpPr>
            <a:spLocks noGrp="1"/>
          </p:cNvSpPr>
          <p:nvPr>
            <p:ph type="body" sz="quarter" idx="1"/>
          </p:nvPr>
        </p:nvSpPr>
        <p:spPr>
          <a:prstGeom prst="rect">
            <a:avLst/>
          </a:prstGeom>
        </p:spPr>
        <p:txBody>
          <a:bodyPr/>
          <a:lstStyle/>
          <a:p>
            <a:pPr defTabSz="931774">
              <a:lnSpc>
                <a:spcPct val="100000"/>
              </a:lnSpc>
              <a:defRPr sz="1800"/>
            </a:pPr>
            <a:r>
              <a:rPr sz="1200" dirty="0">
                <a:latin typeface="Calibri"/>
                <a:ea typeface="Calibri"/>
                <a:cs typeface="Calibri"/>
                <a:sym typeface="Calibri"/>
              </a:rPr>
              <a:t>Add the data part of the </a:t>
            </a:r>
            <a:r>
              <a:rPr sz="1200" dirty="0" err="1">
                <a:latin typeface="Calibri"/>
                <a:ea typeface="Calibri"/>
                <a:cs typeface="Calibri"/>
                <a:sym typeface="Calibri"/>
              </a:rPr>
              <a:t>r</a:t>
            </a:r>
            <a:r>
              <a:rPr lang="en-US" sz="1200" dirty="0" err="1">
                <a:latin typeface="Calibri"/>
                <a:ea typeface="Calibri"/>
                <a:cs typeface="Calibri"/>
                <a:sym typeface="Calibri"/>
              </a:rPr>
              <a:t>u</a:t>
            </a:r>
            <a:r>
              <a:rPr sz="1200" dirty="0" err="1">
                <a:latin typeface="Calibri"/>
                <a:ea typeface="Calibri"/>
                <a:cs typeface="Calibri"/>
                <a:sym typeface="Calibri"/>
              </a:rPr>
              <a:t>brick</a:t>
            </a:r>
            <a:r>
              <a:rPr sz="1200" dirty="0">
                <a:latin typeface="Calibri"/>
                <a:ea typeface="Calibri"/>
                <a:cs typeface="Calibri"/>
                <a:sym typeface="Calibri"/>
              </a:rPr>
              <a:t>, alpha order</a:t>
            </a:r>
          </a:p>
          <a:p>
            <a:pPr defTabSz="931774">
              <a:lnSpc>
                <a:spcPct val="100000"/>
              </a:lnSpc>
              <a:defRPr sz="1800"/>
            </a:pPr>
            <a:r>
              <a:rPr sz="1200" dirty="0">
                <a:latin typeface="Calibri"/>
                <a:ea typeface="Calibri"/>
                <a:cs typeface="Calibri"/>
                <a:sym typeface="Calibri"/>
              </a:rPr>
              <a:t>Stand up and be recognized, over view of </a:t>
            </a:r>
            <a:r>
              <a:rPr sz="1200" dirty="0" err="1">
                <a:latin typeface="Calibri"/>
                <a:ea typeface="Calibri"/>
                <a:cs typeface="Calibri"/>
                <a:sym typeface="Calibri"/>
              </a:rPr>
              <a:t>rubrick</a:t>
            </a:r>
            <a:endParaRPr sz="1200" dirty="0">
              <a:latin typeface="Calibri"/>
              <a:ea typeface="Calibri"/>
              <a:cs typeface="Calibri"/>
              <a:sym typeface="Calibri"/>
            </a:endParaRPr>
          </a:p>
        </p:txBody>
      </p:sp>
    </p:spTree>
    <p:extLst>
      <p:ext uri="{BB962C8B-B14F-4D97-AF65-F5344CB8AC3E}">
        <p14:creationId xmlns:p14="http://schemas.microsoft.com/office/powerpoint/2010/main" val="2247462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hape 345"/>
          <p:cNvSpPr>
            <a:spLocks noGrp="1" noRot="1" noChangeAspect="1"/>
          </p:cNvSpPr>
          <p:nvPr>
            <p:ph type="sldImg"/>
          </p:nvPr>
        </p:nvSpPr>
        <p:spPr>
          <a:prstGeom prst="rect">
            <a:avLst/>
          </a:prstGeom>
        </p:spPr>
        <p:txBody>
          <a:bodyPr/>
          <a:lstStyle/>
          <a:p>
            <a:pPr lvl="0"/>
            <a:endParaRPr/>
          </a:p>
        </p:txBody>
      </p:sp>
      <p:sp>
        <p:nvSpPr>
          <p:cNvPr id="346" name="Shape 346"/>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lang="en-US" dirty="0"/>
              <a:t>Two Staff members that truly support students and SL on campus.  </a:t>
            </a:r>
          </a:p>
          <a:p>
            <a:pPr lvl="0">
              <a:defRPr sz="1800"/>
            </a:pPr>
            <a:r>
              <a:rPr lang="en-US" dirty="0"/>
              <a:t>	This first person has been an equal partner from the beginning in our drive to integrate SL outside of the classroom and woven into the fabric of clubs and orgs on campus.  Not only does he encourage students to participate but he is always the first person in line to give up his own time in service learning events.    </a:t>
            </a:r>
          </a:p>
          <a:p>
            <a:pPr lvl="0">
              <a:defRPr sz="1800"/>
            </a:pPr>
            <a:endParaRPr lang="en-US" dirty="0"/>
          </a:p>
          <a:p>
            <a:pPr lvl="0">
              <a:defRPr sz="1800"/>
            </a:pPr>
            <a:r>
              <a:rPr lang="en-US" dirty="0"/>
              <a:t>	This person has been instrumental with brining service learning to our high school students enrolled at EMCC.  Not only did she integrate this into the curriculum but she took time out of her own schedule to get her hands dirty and help out with the projects herself.  </a:t>
            </a:r>
          </a:p>
          <a:p>
            <a:pPr lvl="0">
              <a:defRPr sz="1800"/>
            </a:pPr>
            <a:endParaRPr lang="en-US" dirty="0"/>
          </a:p>
          <a:p>
            <a:pPr lvl="0">
              <a:defRPr sz="1800"/>
            </a:pPr>
            <a:r>
              <a:rPr lang="en-US" dirty="0"/>
              <a:t>Please put your hands together in </a:t>
            </a:r>
            <a:r>
              <a:rPr lang="en-US" dirty="0" err="1"/>
              <a:t>congradulating</a:t>
            </a:r>
            <a:r>
              <a:rPr lang="en-US" dirty="0"/>
              <a:t> our first SL staff members of the year</a:t>
            </a:r>
            <a:endParaRPr dirty="0"/>
          </a:p>
        </p:txBody>
      </p:sp>
    </p:spTree>
    <p:extLst>
      <p:ext uri="{BB962C8B-B14F-4D97-AF65-F5344CB8AC3E}">
        <p14:creationId xmlns:p14="http://schemas.microsoft.com/office/powerpoint/2010/main" val="1519961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noRot="1" noChangeAspect="1"/>
          </p:cNvSpPr>
          <p:nvPr>
            <p:ph type="sldImg"/>
          </p:nvPr>
        </p:nvSpPr>
        <p:spPr>
          <a:prstGeom prst="rect">
            <a:avLst/>
          </a:prstGeom>
        </p:spPr>
        <p:txBody>
          <a:bodyPr/>
          <a:lstStyle/>
          <a:p>
            <a:pPr lvl="0"/>
            <a:endParaRPr/>
          </a:p>
        </p:txBody>
      </p:sp>
      <p:sp>
        <p:nvSpPr>
          <p:cNvPr id="354" name="Shape 354"/>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lang="en-US" dirty="0"/>
              <a:t>The next two people we will be recognizing our Adjunct Faculty of the year.</a:t>
            </a:r>
          </a:p>
          <a:p>
            <a:pPr lvl="0">
              <a:defRPr sz="1800"/>
            </a:pPr>
            <a:endParaRPr lang="en-US" dirty="0"/>
          </a:p>
          <a:p>
            <a:pPr lvl="0">
              <a:defRPr sz="1800"/>
            </a:pPr>
            <a:r>
              <a:rPr lang="en-US" dirty="0"/>
              <a:t>This faculty member integrated SL directly into her classroom providing her psychology students with the opportunity to witness first hand the behavioral interactions with children in the foster care system.   This faculty member created a strong partnership with the West Valley Child Crisis Center and we would like to congratulate Miss Alison England.</a:t>
            </a:r>
          </a:p>
          <a:p>
            <a:pPr lvl="0">
              <a:defRPr sz="1800"/>
            </a:pPr>
            <a:endParaRPr lang="en-US" dirty="0"/>
          </a:p>
          <a:p>
            <a:pPr lvl="0">
              <a:defRPr sz="1800"/>
            </a:pPr>
            <a:r>
              <a:rPr lang="en-US" dirty="0"/>
              <a:t>This next adjunct faculty member is part of EDU early childhood development team.  She created a partnership with the City of Avondale and Care First location.  She gives her own time while working with a group of EDU students implementing mom/tot playgroups in the community. Congratulations to Jaime Theresa Lopez </a:t>
            </a:r>
          </a:p>
          <a:p>
            <a:pPr lvl="0">
              <a:defRPr sz="1800"/>
            </a:pPr>
            <a:endParaRPr lang="en-US" dirty="0"/>
          </a:p>
          <a:p>
            <a:pPr lvl="0">
              <a:defRPr sz="1800"/>
            </a:pPr>
            <a:endParaRPr lang="en-US" dirty="0"/>
          </a:p>
          <a:p>
            <a:pPr lvl="0">
              <a:defRPr sz="1800"/>
            </a:pPr>
            <a:endParaRPr dirty="0"/>
          </a:p>
        </p:txBody>
      </p:sp>
    </p:spTree>
    <p:extLst>
      <p:ext uri="{BB962C8B-B14F-4D97-AF65-F5344CB8AC3E}">
        <p14:creationId xmlns:p14="http://schemas.microsoft.com/office/powerpoint/2010/main" val="284411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rgbClr val="BECCA5"/>
        </a:solidFill>
        <a:effectLst/>
      </p:bgPr>
    </p:bg>
    <p:spTree>
      <p:nvGrpSpPr>
        <p:cNvPr id="1" name=""/>
        <p:cNvGrpSpPr/>
        <p:nvPr/>
      </p:nvGrpSpPr>
      <p:grpSpPr>
        <a:xfrm>
          <a:off x="0" y="0"/>
          <a:ext cx="0" cy="0"/>
          <a:chOff x="0" y="0"/>
          <a:chExt cx="0" cy="0"/>
        </a:xfrm>
      </p:grpSpPr>
      <p:grpSp>
        <p:nvGrpSpPr>
          <p:cNvPr id="86" name="Group 86"/>
          <p:cNvGrpSpPr/>
          <p:nvPr/>
        </p:nvGrpSpPr>
        <p:grpSpPr>
          <a:xfrm>
            <a:off x="-644960" y="0"/>
            <a:ext cx="10458656" cy="7117073"/>
            <a:chOff x="0" y="0"/>
            <a:chExt cx="10458655" cy="7117072"/>
          </a:xfrm>
        </p:grpSpPr>
        <p:grpSp>
          <p:nvGrpSpPr>
            <p:cNvPr id="63" name="Group 63"/>
            <p:cNvGrpSpPr/>
            <p:nvPr/>
          </p:nvGrpSpPr>
          <p:grpSpPr>
            <a:xfrm>
              <a:off x="644951" y="0"/>
              <a:ext cx="9144011" cy="6858002"/>
              <a:chOff x="-5" y="0"/>
              <a:chExt cx="9144009" cy="6858001"/>
            </a:xfrm>
          </p:grpSpPr>
          <p:grpSp>
            <p:nvGrpSpPr>
              <p:cNvPr id="51" name="Group 51"/>
              <p:cNvGrpSpPr/>
              <p:nvPr/>
            </p:nvGrpSpPr>
            <p:grpSpPr>
              <a:xfrm>
                <a:off x="-6" y="0"/>
                <a:ext cx="2514603" cy="6858002"/>
                <a:chOff x="-3" y="0"/>
                <a:chExt cx="2514602" cy="6858000"/>
              </a:xfrm>
            </p:grpSpPr>
            <p:sp>
              <p:nvSpPr>
                <p:cNvPr id="48" name="Shape 48"/>
                <p:cNvSpPr/>
                <p:nvPr/>
              </p:nvSpPr>
              <p:spPr>
                <a:xfrm>
                  <a:off x="914397" y="0"/>
                  <a:ext cx="1600203"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49" name="Shape 49"/>
                <p:cNvSpPr/>
                <p:nvPr/>
              </p:nvSpPr>
              <p:spPr>
                <a:xfrm>
                  <a:off x="-4" y="0"/>
                  <a:ext cx="4572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50" name="Shape 50"/>
                <p:cNvSpPr/>
                <p:nvPr/>
              </p:nvSpPr>
              <p:spPr>
                <a:xfrm>
                  <a:off x="228596" y="0"/>
                  <a:ext cx="7620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grpSp>
            <p:nvGrpSpPr>
              <p:cNvPr id="55" name="Group 55"/>
              <p:cNvGrpSpPr/>
              <p:nvPr/>
            </p:nvGrpSpPr>
            <p:grpSpPr>
              <a:xfrm>
                <a:off x="422906" y="0"/>
                <a:ext cx="2514605" cy="6858001"/>
                <a:chOff x="0" y="0"/>
                <a:chExt cx="2514603" cy="6858000"/>
              </a:xfrm>
            </p:grpSpPr>
            <p:sp>
              <p:nvSpPr>
                <p:cNvPr id="52" name="Shape 52"/>
                <p:cNvSpPr/>
                <p:nvPr/>
              </p:nvSpPr>
              <p:spPr>
                <a:xfrm>
                  <a:off x="914400" y="0"/>
                  <a:ext cx="1600203"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53" name="Shape 53"/>
                <p:cNvSpPr/>
                <p:nvPr/>
              </p:nvSpPr>
              <p:spPr>
                <a:xfrm>
                  <a:off x="-1" y="0"/>
                  <a:ext cx="4572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54" name="Shape 54"/>
                <p:cNvSpPr/>
                <p:nvPr/>
              </p:nvSpPr>
              <p:spPr>
                <a:xfrm>
                  <a:off x="228599" y="0"/>
                  <a:ext cx="7620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grpSp>
            <p:nvGrpSpPr>
              <p:cNvPr id="59" name="Group 59"/>
              <p:cNvGrpSpPr/>
              <p:nvPr/>
            </p:nvGrpSpPr>
            <p:grpSpPr>
              <a:xfrm>
                <a:off x="6629399" y="-1"/>
                <a:ext cx="2514605" cy="6858002"/>
                <a:chOff x="0" y="0"/>
                <a:chExt cx="2514603" cy="6858000"/>
              </a:xfrm>
            </p:grpSpPr>
            <p:sp>
              <p:nvSpPr>
                <p:cNvPr id="56" name="Shape 56"/>
                <p:cNvSpPr/>
                <p:nvPr/>
              </p:nvSpPr>
              <p:spPr>
                <a:xfrm rot="10800000">
                  <a:off x="0" y="-1"/>
                  <a:ext cx="1600203" cy="6858002"/>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57" name="Shape 57"/>
                <p:cNvSpPr/>
                <p:nvPr/>
              </p:nvSpPr>
              <p:spPr>
                <a:xfrm rot="10800000">
                  <a:off x="2057402" y="-1"/>
                  <a:ext cx="457202" cy="6858002"/>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58" name="Shape 58"/>
                <p:cNvSpPr/>
                <p:nvPr/>
              </p:nvSpPr>
              <p:spPr>
                <a:xfrm rot="10800000">
                  <a:off x="1524002" y="-1"/>
                  <a:ext cx="762002" cy="6858002"/>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sp>
            <p:nvSpPr>
              <p:cNvPr id="60" name="Shape 60"/>
              <p:cNvSpPr/>
              <p:nvPr/>
            </p:nvSpPr>
            <p:spPr>
              <a:xfrm>
                <a:off x="3809998" y="0"/>
                <a:ext cx="28194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61" name="Shape 61"/>
              <p:cNvSpPr/>
              <p:nvPr/>
            </p:nvSpPr>
            <p:spPr>
              <a:xfrm>
                <a:off x="2895598" y="0"/>
                <a:ext cx="4572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62" name="Shape 62"/>
              <p:cNvSpPr/>
              <p:nvPr/>
            </p:nvSpPr>
            <p:spPr>
              <a:xfrm>
                <a:off x="3124198" y="0"/>
                <a:ext cx="7620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sp>
          <p:nvSpPr>
            <p:cNvPr id="64" name="Shape 64"/>
            <p:cNvSpPr/>
            <p:nvPr/>
          </p:nvSpPr>
          <p:spPr>
            <a:xfrm>
              <a:off x="633082" y="5035138"/>
              <a:ext cx="9144004" cy="1166475"/>
            </a:xfrm>
            <a:custGeom>
              <a:avLst/>
              <a:gdLst/>
              <a:ahLst/>
              <a:cxnLst>
                <a:cxn ang="0">
                  <a:pos x="wd2" y="hd2"/>
                </a:cxn>
                <a:cxn ang="5400000">
                  <a:pos x="wd2" y="hd2"/>
                </a:cxn>
                <a:cxn ang="10800000">
                  <a:pos x="wd2" y="hd2"/>
                </a:cxn>
                <a:cxn ang="16200000">
                  <a:pos x="wd2" y="hd2"/>
                </a:cxn>
              </a:cxnLst>
              <a:rect l="0" t="0" r="r" b="b"/>
              <a:pathLst>
                <a:path w="21600" h="21431" extrusionOk="0">
                  <a:moveTo>
                    <a:pt x="0" y="20509"/>
                  </a:moveTo>
                  <a:cubicBezTo>
                    <a:pt x="1166" y="21055"/>
                    <a:pt x="2333" y="21600"/>
                    <a:pt x="3955" y="21382"/>
                  </a:cubicBezTo>
                  <a:cubicBezTo>
                    <a:pt x="5578" y="21164"/>
                    <a:pt x="7569" y="20909"/>
                    <a:pt x="9734" y="19200"/>
                  </a:cubicBezTo>
                  <a:cubicBezTo>
                    <a:pt x="11899" y="17491"/>
                    <a:pt x="14966" y="14327"/>
                    <a:pt x="16943" y="11127"/>
                  </a:cubicBezTo>
                  <a:cubicBezTo>
                    <a:pt x="18921" y="7927"/>
                    <a:pt x="20945" y="2836"/>
                    <a:pt x="21600" y="0"/>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65" name="Shape 65"/>
            <p:cNvSpPr/>
            <p:nvPr/>
          </p:nvSpPr>
          <p:spPr>
            <a:xfrm>
              <a:off x="633082" y="3486871"/>
              <a:ext cx="9144004" cy="871376"/>
            </a:xfrm>
            <a:custGeom>
              <a:avLst/>
              <a:gdLst/>
              <a:ahLst/>
              <a:cxnLst>
                <a:cxn ang="0">
                  <a:pos x="wd2" y="hd2"/>
                </a:cxn>
                <a:cxn ang="5400000">
                  <a:pos x="wd2" y="hd2"/>
                </a:cxn>
                <a:cxn ang="10800000">
                  <a:pos x="wd2" y="hd2"/>
                </a:cxn>
                <a:cxn ang="16200000">
                  <a:pos x="wd2" y="hd2"/>
                </a:cxn>
              </a:cxnLst>
              <a:rect l="0" t="0" r="r" b="b"/>
              <a:pathLst>
                <a:path w="21600" h="21132" extrusionOk="0">
                  <a:moveTo>
                    <a:pt x="0" y="21132"/>
                  </a:moveTo>
                  <a:cubicBezTo>
                    <a:pt x="622" y="17748"/>
                    <a:pt x="1244" y="14364"/>
                    <a:pt x="2469" y="11052"/>
                  </a:cubicBezTo>
                  <a:cubicBezTo>
                    <a:pt x="3694" y="7740"/>
                    <a:pt x="5433" y="2892"/>
                    <a:pt x="7350" y="1260"/>
                  </a:cubicBezTo>
                  <a:cubicBezTo>
                    <a:pt x="9266" y="-372"/>
                    <a:pt x="11595" y="-468"/>
                    <a:pt x="13970" y="1260"/>
                  </a:cubicBezTo>
                  <a:cubicBezTo>
                    <a:pt x="16345" y="2988"/>
                    <a:pt x="20305" y="9900"/>
                    <a:pt x="21600" y="11628"/>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66" name="Shape 66"/>
            <p:cNvSpPr/>
            <p:nvPr/>
          </p:nvSpPr>
          <p:spPr>
            <a:xfrm>
              <a:off x="621206" y="5640779"/>
              <a:ext cx="3004460" cy="1211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933" y="8947"/>
                    <a:pt x="15866" y="17894"/>
                    <a:pt x="21600" y="21600"/>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67" name="Shape 67"/>
            <p:cNvSpPr/>
            <p:nvPr/>
          </p:nvSpPr>
          <p:spPr>
            <a:xfrm>
              <a:off x="633082" y="5284519"/>
              <a:ext cx="9144004" cy="1467333"/>
            </a:xfrm>
            <a:custGeom>
              <a:avLst/>
              <a:gdLst/>
              <a:ahLst/>
              <a:cxnLst>
                <a:cxn ang="0">
                  <a:pos x="wd2" y="hd2"/>
                </a:cxn>
                <a:cxn ang="5400000">
                  <a:pos x="wd2" y="hd2"/>
                </a:cxn>
                <a:cxn ang="10800000">
                  <a:pos x="wd2" y="hd2"/>
                </a:cxn>
                <a:cxn ang="16200000">
                  <a:pos x="wd2" y="hd2"/>
                </a:cxn>
              </a:cxnLst>
              <a:rect l="0" t="0" r="r" b="b"/>
              <a:pathLst>
                <a:path w="21600" h="21438" extrusionOk="0">
                  <a:moveTo>
                    <a:pt x="0" y="0"/>
                  </a:moveTo>
                  <a:cubicBezTo>
                    <a:pt x="676" y="1460"/>
                    <a:pt x="1351" y="2920"/>
                    <a:pt x="2609" y="5031"/>
                  </a:cubicBezTo>
                  <a:cubicBezTo>
                    <a:pt x="3866" y="7142"/>
                    <a:pt x="5746" y="10381"/>
                    <a:pt x="7546" y="12665"/>
                  </a:cubicBezTo>
                  <a:cubicBezTo>
                    <a:pt x="9346" y="14949"/>
                    <a:pt x="11623" y="17320"/>
                    <a:pt x="13409" y="18737"/>
                  </a:cubicBezTo>
                  <a:cubicBezTo>
                    <a:pt x="15195" y="20154"/>
                    <a:pt x="17121" y="20733"/>
                    <a:pt x="18262" y="21166"/>
                  </a:cubicBezTo>
                  <a:cubicBezTo>
                    <a:pt x="19403" y="21600"/>
                    <a:pt x="19697" y="21398"/>
                    <a:pt x="20254" y="21340"/>
                  </a:cubicBezTo>
                  <a:cubicBezTo>
                    <a:pt x="20810" y="21282"/>
                    <a:pt x="21205" y="21051"/>
                    <a:pt x="21600" y="20819"/>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68" name="Shape 68"/>
            <p:cNvSpPr/>
            <p:nvPr/>
          </p:nvSpPr>
          <p:spPr>
            <a:xfrm>
              <a:off x="2782516" y="5137608"/>
              <a:ext cx="6982693" cy="1714456"/>
            </a:xfrm>
            <a:custGeom>
              <a:avLst/>
              <a:gdLst/>
              <a:ahLst/>
              <a:cxnLst>
                <a:cxn ang="0">
                  <a:pos x="wd2" y="hd2"/>
                </a:cxn>
                <a:cxn ang="5400000">
                  <a:pos x="wd2" y="hd2"/>
                </a:cxn>
                <a:cxn ang="10800000">
                  <a:pos x="wd2" y="hd2"/>
                </a:cxn>
                <a:cxn ang="16200000">
                  <a:pos x="wd2" y="hd2"/>
                </a:cxn>
              </a:cxnLst>
              <a:rect l="0" t="0" r="r" b="b"/>
              <a:pathLst>
                <a:path w="21600" h="21531" extrusionOk="0">
                  <a:moveTo>
                    <a:pt x="0" y="21531"/>
                  </a:moveTo>
                  <a:cubicBezTo>
                    <a:pt x="502" y="19232"/>
                    <a:pt x="1004" y="16933"/>
                    <a:pt x="1690" y="14820"/>
                  </a:cubicBezTo>
                  <a:cubicBezTo>
                    <a:pt x="2376" y="12707"/>
                    <a:pt x="3324" y="10420"/>
                    <a:pt x="4114" y="8854"/>
                  </a:cubicBezTo>
                  <a:cubicBezTo>
                    <a:pt x="4904" y="7288"/>
                    <a:pt x="5388" y="6592"/>
                    <a:pt x="6429" y="5424"/>
                  </a:cubicBezTo>
                  <a:cubicBezTo>
                    <a:pt x="7469" y="4256"/>
                    <a:pt x="9367" y="2615"/>
                    <a:pt x="10359" y="1845"/>
                  </a:cubicBezTo>
                  <a:cubicBezTo>
                    <a:pt x="11351" y="1074"/>
                    <a:pt x="11504" y="1099"/>
                    <a:pt x="12380" y="801"/>
                  </a:cubicBezTo>
                  <a:cubicBezTo>
                    <a:pt x="13255" y="503"/>
                    <a:pt x="14639" y="180"/>
                    <a:pt x="15612" y="55"/>
                  </a:cubicBezTo>
                  <a:cubicBezTo>
                    <a:pt x="16586" y="-69"/>
                    <a:pt x="18220" y="55"/>
                    <a:pt x="18220" y="55"/>
                  </a:cubicBezTo>
                  <a:lnTo>
                    <a:pt x="20094" y="55"/>
                  </a:lnTo>
                  <a:cubicBezTo>
                    <a:pt x="20614" y="105"/>
                    <a:pt x="21092" y="279"/>
                    <a:pt x="21343" y="354"/>
                  </a:cubicBezTo>
                  <a:cubicBezTo>
                    <a:pt x="21594" y="428"/>
                    <a:pt x="21508" y="403"/>
                    <a:pt x="21600" y="503"/>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69" name="Shape 69"/>
            <p:cNvSpPr/>
            <p:nvPr/>
          </p:nvSpPr>
          <p:spPr>
            <a:xfrm rot="1800000">
              <a:off x="3641123" y="2859251"/>
              <a:ext cx="1601402"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70" name="Shape 70"/>
            <p:cNvSpPr/>
            <p:nvPr/>
          </p:nvSpPr>
          <p:spPr>
            <a:xfrm rot="1800000">
              <a:off x="4365023" y="4126078"/>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71" name="Shape 71"/>
            <p:cNvSpPr/>
            <p:nvPr/>
          </p:nvSpPr>
          <p:spPr>
            <a:xfrm rot="1800000">
              <a:off x="4374549" y="1592426"/>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72" name="Shape 72"/>
            <p:cNvSpPr/>
            <p:nvPr/>
          </p:nvSpPr>
          <p:spPr>
            <a:xfrm rot="1800000">
              <a:off x="3622073" y="325602"/>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4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73" name="Shape 73"/>
            <p:cNvSpPr/>
            <p:nvPr/>
          </p:nvSpPr>
          <p:spPr>
            <a:xfrm rot="1800000">
              <a:off x="5107972" y="5383378"/>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6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74" name="Shape 74"/>
            <p:cNvSpPr/>
            <p:nvPr/>
          </p:nvSpPr>
          <p:spPr>
            <a:xfrm rot="1800000">
              <a:off x="262553" y="4201528"/>
              <a:ext cx="12615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lnTo>
                    <a:pt x="965" y="0"/>
                  </a:lnTo>
                  <a:lnTo>
                    <a:pt x="14815" y="0"/>
                  </a:lnTo>
                  <a:lnTo>
                    <a:pt x="21600" y="10800"/>
                  </a:lnTo>
                  <a:lnTo>
                    <a:pt x="14815" y="21600"/>
                  </a:lnTo>
                  <a:lnTo>
                    <a:pt x="12749" y="21595"/>
                  </a:lnTo>
                  <a:lnTo>
                    <a:pt x="0" y="1635"/>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75" name="Shape 75"/>
            <p:cNvSpPr/>
            <p:nvPr/>
          </p:nvSpPr>
          <p:spPr>
            <a:xfrm rot="1800000">
              <a:off x="669322" y="5402429"/>
              <a:ext cx="1601403"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76" name="Shape 76"/>
            <p:cNvSpPr/>
            <p:nvPr/>
          </p:nvSpPr>
          <p:spPr>
            <a:xfrm rot="1800000">
              <a:off x="697898" y="2849727"/>
              <a:ext cx="1601403"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77" name="Shape 77"/>
            <p:cNvSpPr/>
            <p:nvPr/>
          </p:nvSpPr>
          <p:spPr>
            <a:xfrm rot="1800000">
              <a:off x="1421797" y="4126077"/>
              <a:ext cx="1601403"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78" name="Shape 78"/>
            <p:cNvSpPr/>
            <p:nvPr/>
          </p:nvSpPr>
          <p:spPr>
            <a:xfrm rot="1800000">
              <a:off x="2155223" y="5411953"/>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79" name="Shape 79"/>
            <p:cNvSpPr/>
            <p:nvPr/>
          </p:nvSpPr>
          <p:spPr>
            <a:xfrm rot="1800000">
              <a:off x="2174274" y="2859251"/>
              <a:ext cx="1601402"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80" name="Shape 80"/>
            <p:cNvSpPr/>
            <p:nvPr/>
          </p:nvSpPr>
          <p:spPr>
            <a:xfrm rot="1800000">
              <a:off x="1440847" y="1563852"/>
              <a:ext cx="1601403"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81" name="Shape 81"/>
            <p:cNvSpPr/>
            <p:nvPr/>
          </p:nvSpPr>
          <p:spPr>
            <a:xfrm rot="1800000">
              <a:off x="7451124" y="4145128"/>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82" name="Shape 82"/>
            <p:cNvSpPr/>
            <p:nvPr/>
          </p:nvSpPr>
          <p:spPr>
            <a:xfrm rot="1800000">
              <a:off x="8194074" y="5421479"/>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83" name="Shape 83"/>
            <p:cNvSpPr/>
            <p:nvPr/>
          </p:nvSpPr>
          <p:spPr>
            <a:xfrm rot="1800000">
              <a:off x="8194075" y="2868777"/>
              <a:ext cx="1601402"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84" name="Shape 84"/>
            <p:cNvSpPr/>
            <p:nvPr/>
          </p:nvSpPr>
          <p:spPr>
            <a:xfrm rot="1800000">
              <a:off x="8951479" y="4055628"/>
              <a:ext cx="1243409"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6884" y="0"/>
                  </a:lnTo>
                  <a:lnTo>
                    <a:pt x="8235" y="62"/>
                  </a:lnTo>
                  <a:lnTo>
                    <a:pt x="21600" y="20631"/>
                  </a:lnTo>
                  <a:lnTo>
                    <a:pt x="20935" y="21600"/>
                  </a:lnTo>
                  <a:lnTo>
                    <a:pt x="6884" y="21600"/>
                  </a:lnTo>
                  <a:lnTo>
                    <a:pt x="0" y="10800"/>
                  </a:lnTo>
                  <a:close/>
                </a:path>
              </a:pathLst>
            </a:custGeom>
            <a:solidFill>
              <a:srgbClr val="FFFFFF">
                <a:alpha val="4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85" name="Shape 85"/>
            <p:cNvSpPr/>
            <p:nvPr/>
          </p:nvSpPr>
          <p:spPr>
            <a:xfrm rot="1800000">
              <a:off x="8951729" y="1511523"/>
              <a:ext cx="1241874" cy="1388824"/>
            </a:xfrm>
            <a:custGeom>
              <a:avLst/>
              <a:gdLst/>
              <a:ahLst/>
              <a:cxnLst>
                <a:cxn ang="0">
                  <a:pos x="wd2" y="hd2"/>
                </a:cxn>
                <a:cxn ang="5400000">
                  <a:pos x="wd2" y="hd2"/>
                </a:cxn>
                <a:cxn ang="10800000">
                  <a:pos x="wd2" y="hd2"/>
                </a:cxn>
                <a:cxn ang="16200000">
                  <a:pos x="wd2" y="hd2"/>
                </a:cxn>
              </a:cxnLst>
              <a:rect l="0" t="0" r="r" b="b"/>
              <a:pathLst>
                <a:path w="21600" h="21600" extrusionOk="0">
                  <a:moveTo>
                    <a:pt x="0" y="10805"/>
                  </a:moveTo>
                  <a:lnTo>
                    <a:pt x="6892" y="9"/>
                  </a:lnTo>
                  <a:lnTo>
                    <a:pt x="8384" y="0"/>
                  </a:lnTo>
                  <a:lnTo>
                    <a:pt x="21600" y="20590"/>
                  </a:lnTo>
                  <a:lnTo>
                    <a:pt x="20961" y="21600"/>
                  </a:lnTo>
                  <a:lnTo>
                    <a:pt x="6892" y="21600"/>
                  </a:lnTo>
                  <a:lnTo>
                    <a:pt x="0" y="10805"/>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sp>
        <p:nvSpPr>
          <p:cNvPr id="87" name="Shape 87"/>
          <p:cNvSpPr/>
          <p:nvPr/>
        </p:nvSpPr>
        <p:spPr>
          <a:xfrm>
            <a:off x="4561242" y="-21512"/>
            <a:ext cx="3679118" cy="6271842"/>
          </a:xfrm>
          <a:prstGeom prst="rect">
            <a:avLst/>
          </a:prstGeom>
          <a:solidFill>
            <a:srgbClr val="F5F5F5"/>
          </a:solidFill>
          <a:ln w="15875">
            <a:solidFill>
              <a:srgbClr val="098DBD"/>
            </a:solidFill>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88" name="Shape 88"/>
          <p:cNvSpPr/>
          <p:nvPr/>
        </p:nvSpPr>
        <p:spPr>
          <a:xfrm>
            <a:off x="4649095" y="-21512"/>
            <a:ext cx="3505203" cy="2312891"/>
          </a:xfrm>
          <a:prstGeom prst="rect">
            <a:avLst/>
          </a:prstGeom>
          <a:solidFill>
            <a:srgbClr val="040B3B"/>
          </a:solidFill>
          <a:ln w="12700">
            <a:miter lim="400000"/>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89" name="Shape 89"/>
          <p:cNvSpPr>
            <a:spLocks noGrp="1"/>
          </p:cNvSpPr>
          <p:nvPr>
            <p:ph type="title"/>
          </p:nvPr>
        </p:nvSpPr>
        <p:spPr>
          <a:xfrm>
            <a:off x="1106552" y="1481781"/>
            <a:ext cx="3309806" cy="4410638"/>
          </a:xfrm>
          <a:prstGeom prst="rect">
            <a:avLst/>
          </a:prstGeom>
        </p:spPr>
        <p:txBody>
          <a:bodyPr anchor="b"/>
          <a:lstStyle>
            <a:lvl1pPr>
              <a:defRPr sz="3600"/>
            </a:lvl1pPr>
          </a:lstStyle>
          <a:p>
            <a:pPr lvl="0">
              <a:defRPr sz="1800">
                <a:solidFill>
                  <a:srgbClr val="000000"/>
                </a:solidFill>
              </a:defRPr>
            </a:pPr>
            <a:r>
              <a:rPr sz="3600">
                <a:solidFill>
                  <a:srgbClr val="797B7E"/>
                </a:solidFill>
              </a:rPr>
              <a:t>Click to edit Master title style</a:t>
            </a:r>
          </a:p>
        </p:txBody>
      </p:sp>
      <p:sp>
        <p:nvSpPr>
          <p:cNvPr id="90" name="Shape 90"/>
          <p:cNvSpPr>
            <a:spLocks noGrp="1"/>
          </p:cNvSpPr>
          <p:nvPr>
            <p:ph type="body" idx="1"/>
          </p:nvPr>
        </p:nvSpPr>
        <p:spPr>
          <a:xfrm>
            <a:off x="4733364" y="4421080"/>
            <a:ext cx="3309805" cy="2436922"/>
          </a:xfrm>
          <a:prstGeom prst="rect">
            <a:avLst/>
          </a:prstGeom>
        </p:spPr>
        <p:txBody>
          <a:bodyPr/>
          <a:lstStyle>
            <a:lvl1pPr marL="0" indent="0">
              <a:spcBef>
                <a:spcPts val="400"/>
              </a:spcBef>
              <a:buClrTx/>
              <a:buSzTx/>
              <a:buFontTx/>
              <a:buNone/>
              <a:defRPr sz="1800">
                <a:solidFill>
                  <a:srgbClr val="424242"/>
                </a:solidFill>
              </a:defRPr>
            </a:lvl1pPr>
          </a:lstStyle>
          <a:p>
            <a:pPr lvl="0">
              <a:defRPr>
                <a:solidFill>
                  <a:srgbClr val="000000"/>
                </a:solidFill>
              </a:defRPr>
            </a:pPr>
            <a:r>
              <a:rPr>
                <a:solidFill>
                  <a:srgbClr val="424242"/>
                </a:solidFill>
              </a:rPr>
              <a:t>Click to edit Master subtitle style</a:t>
            </a:r>
          </a:p>
        </p:txBody>
      </p:sp>
      <p:sp>
        <p:nvSpPr>
          <p:cNvPr id="91" name="Shape 91"/>
          <p:cNvSpPr/>
          <p:nvPr/>
        </p:nvSpPr>
        <p:spPr>
          <a:xfrm>
            <a:off x="4650887" y="6088284"/>
            <a:ext cx="3505202" cy="81742"/>
          </a:xfrm>
          <a:prstGeom prst="rect">
            <a:avLst/>
          </a:prstGeom>
          <a:solidFill>
            <a:srgbClr val="797B7E"/>
          </a:solidFill>
          <a:ln w="12700">
            <a:miter lim="400000"/>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92" name="Shape 92"/>
          <p:cNvSpPr>
            <a:spLocks noGrp="1"/>
          </p:cNvSpPr>
          <p:nvPr>
            <p:ph type="sldNum" sz="quarter" idx="2"/>
          </p:nvPr>
        </p:nvSpPr>
        <p:spPr>
          <a:xfrm>
            <a:off x="4649096" y="5761558"/>
            <a:ext cx="643668" cy="281939"/>
          </a:xfrm>
          <a:prstGeom prst="rect">
            <a:avLst/>
          </a:prstGeom>
        </p:spPr>
        <p:txBody>
          <a:bodyPr/>
          <a:lstStyle>
            <a:lvl1pPr>
              <a:defRPr>
                <a:solidFill>
                  <a:srgbClr val="797B7E"/>
                </a:solidFill>
              </a:defRPr>
            </a:lvl1pPr>
          </a:lstStyle>
          <a:p>
            <a:pPr lvl="0"/>
            <a:fld id="{86CB4B4D-7CA3-9044-876B-883B54F8677D}" type="slidenum">
              <a:t>‹#›</a:t>
            </a:fld>
            <a:endParaRPr/>
          </a:p>
        </p:txBody>
      </p:sp>
      <p:sp>
        <p:nvSpPr>
          <p:cNvPr id="93" name="Shape 93"/>
          <p:cNvSpPr/>
          <p:nvPr/>
        </p:nvSpPr>
        <p:spPr>
          <a:xfrm>
            <a:off x="4650887" y="6088284"/>
            <a:ext cx="3505202" cy="81742"/>
          </a:xfrm>
          <a:prstGeom prst="rect">
            <a:avLst/>
          </a:prstGeom>
          <a:solidFill>
            <a:srgbClr val="C3ADF4"/>
          </a:solidFill>
          <a:ln w="12700">
            <a:miter lim="400000"/>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252" name="Shape 252"/>
          <p:cNvSpPr>
            <a:spLocks noGrp="1"/>
          </p:cNvSpPr>
          <p:nvPr>
            <p:ph type="title"/>
          </p:nvPr>
        </p:nvSpPr>
        <p:spPr>
          <a:xfrm>
            <a:off x="1043489" y="0"/>
            <a:ext cx="7024746" cy="2170665"/>
          </a:xfrm>
          <a:prstGeom prst="rect">
            <a:avLst/>
          </a:prstGeom>
        </p:spPr>
        <p:txBody>
          <a:bodyPr anchor="b"/>
          <a:lstStyle/>
          <a:p>
            <a:pPr lvl="0">
              <a:defRPr sz="1800">
                <a:solidFill>
                  <a:srgbClr val="000000"/>
                </a:solidFill>
              </a:defRPr>
            </a:pPr>
            <a:r>
              <a:rPr sz="4000">
                <a:solidFill>
                  <a:srgbClr val="797B7E"/>
                </a:solidFill>
              </a:rPr>
              <a:t>Click to edit Master title style</a:t>
            </a:r>
          </a:p>
        </p:txBody>
      </p:sp>
      <p:sp>
        <p:nvSpPr>
          <p:cNvPr id="253" name="Shape 253"/>
          <p:cNvSpPr>
            <a:spLocks noGrp="1"/>
          </p:cNvSpPr>
          <p:nvPr>
            <p:ph type="body" idx="1"/>
          </p:nvPr>
        </p:nvSpPr>
        <p:spPr>
          <a:xfrm>
            <a:off x="1043492" y="2323650"/>
            <a:ext cx="6777319" cy="4534350"/>
          </a:xfrm>
          <a:prstGeom prst="rect">
            <a:avLst/>
          </a:prstGeom>
        </p:spPr>
        <p:txBody>
          <a:bodyPr/>
          <a:lstStyle/>
          <a:p>
            <a:pPr lvl="0">
              <a:defRPr sz="1800">
                <a:solidFill>
                  <a:srgbClr val="000000"/>
                </a:solidFill>
              </a:defRPr>
            </a:pPr>
            <a:r>
              <a:rPr sz="2400">
                <a:solidFill>
                  <a:srgbClr val="434342"/>
                </a:solidFill>
              </a:rPr>
              <a:t>Click to edit Master text styles</a:t>
            </a:r>
          </a:p>
          <a:p>
            <a:pPr lvl="1">
              <a:defRPr sz="1800">
                <a:solidFill>
                  <a:srgbClr val="000000"/>
                </a:solidFill>
              </a:defRPr>
            </a:pPr>
            <a:r>
              <a:rPr sz="2400">
                <a:solidFill>
                  <a:srgbClr val="434342"/>
                </a:solidFill>
              </a:rPr>
              <a:t>Second level</a:t>
            </a:r>
          </a:p>
          <a:p>
            <a:pPr lvl="2">
              <a:defRPr sz="1800">
                <a:solidFill>
                  <a:srgbClr val="000000"/>
                </a:solidFill>
              </a:defRPr>
            </a:pPr>
            <a:r>
              <a:rPr sz="2400">
                <a:solidFill>
                  <a:srgbClr val="434342"/>
                </a:solidFill>
              </a:rPr>
              <a:t>Third level</a:t>
            </a:r>
          </a:p>
          <a:p>
            <a:pPr lvl="3">
              <a:defRPr sz="1800">
                <a:solidFill>
                  <a:srgbClr val="000000"/>
                </a:solidFill>
              </a:defRPr>
            </a:pPr>
            <a:r>
              <a:rPr sz="2400">
                <a:solidFill>
                  <a:srgbClr val="434342"/>
                </a:solidFill>
              </a:rPr>
              <a:t>Fourth level</a:t>
            </a:r>
          </a:p>
          <a:p>
            <a:pPr lvl="4">
              <a:defRPr sz="1800">
                <a:solidFill>
                  <a:srgbClr val="000000"/>
                </a:solidFill>
              </a:defRPr>
            </a:pPr>
            <a:r>
              <a:rPr sz="2400">
                <a:solidFill>
                  <a:srgbClr val="434342"/>
                </a:solidFill>
              </a:rPr>
              <a:t>Fifth level</a:t>
            </a:r>
          </a:p>
        </p:txBody>
      </p:sp>
      <p:sp>
        <p:nvSpPr>
          <p:cNvPr id="254" name="Shape 25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256" name="Shape 256"/>
          <p:cNvSpPr>
            <a:spLocks noGrp="1"/>
          </p:cNvSpPr>
          <p:nvPr>
            <p:ph type="title"/>
          </p:nvPr>
        </p:nvSpPr>
        <p:spPr>
          <a:prstGeom prst="rect">
            <a:avLst/>
          </a:prstGeom>
        </p:spPr>
        <p:txBody>
          <a:bodyPr/>
          <a:lstStyle/>
          <a:p>
            <a:pPr lvl="0">
              <a:defRPr sz="1800">
                <a:solidFill>
                  <a:srgbClr val="000000"/>
                </a:solidFill>
              </a:defRPr>
            </a:pPr>
            <a:r>
              <a:rPr sz="4000">
                <a:solidFill>
                  <a:srgbClr val="797B7E"/>
                </a:solidFill>
              </a:rPr>
              <a:t>Click to edit Master title style</a:t>
            </a:r>
          </a:p>
        </p:txBody>
      </p:sp>
      <p:sp>
        <p:nvSpPr>
          <p:cNvPr id="257" name="Shape 257"/>
          <p:cNvSpPr>
            <a:spLocks noGrp="1"/>
          </p:cNvSpPr>
          <p:nvPr>
            <p:ph type="body" idx="1"/>
          </p:nvPr>
        </p:nvSpPr>
        <p:spPr>
          <a:prstGeom prst="rect">
            <a:avLst/>
          </a:prstGeom>
        </p:spPr>
        <p:txBody>
          <a:bodyPr/>
          <a:lstStyle/>
          <a:p>
            <a:pPr lvl="0">
              <a:defRPr sz="1800">
                <a:solidFill>
                  <a:srgbClr val="000000"/>
                </a:solidFill>
              </a:defRPr>
            </a:pPr>
            <a:r>
              <a:rPr sz="2400">
                <a:solidFill>
                  <a:srgbClr val="434342"/>
                </a:solidFill>
              </a:rPr>
              <a:t>Click to edit Master text styles</a:t>
            </a:r>
          </a:p>
          <a:p>
            <a:pPr lvl="1">
              <a:defRPr sz="1800">
                <a:solidFill>
                  <a:srgbClr val="000000"/>
                </a:solidFill>
              </a:defRPr>
            </a:pPr>
            <a:r>
              <a:rPr sz="2400">
                <a:solidFill>
                  <a:srgbClr val="434342"/>
                </a:solidFill>
              </a:rPr>
              <a:t>Second level</a:t>
            </a:r>
          </a:p>
          <a:p>
            <a:pPr lvl="2">
              <a:defRPr sz="1800">
                <a:solidFill>
                  <a:srgbClr val="000000"/>
                </a:solidFill>
              </a:defRPr>
            </a:pPr>
            <a:r>
              <a:rPr sz="2400">
                <a:solidFill>
                  <a:srgbClr val="434342"/>
                </a:solidFill>
              </a:rPr>
              <a:t>Third level</a:t>
            </a:r>
          </a:p>
          <a:p>
            <a:pPr lvl="3">
              <a:defRPr sz="1800">
                <a:solidFill>
                  <a:srgbClr val="000000"/>
                </a:solidFill>
              </a:defRPr>
            </a:pPr>
            <a:r>
              <a:rPr sz="2400">
                <a:solidFill>
                  <a:srgbClr val="434342"/>
                </a:solidFill>
              </a:rPr>
              <a:t>Fourth level</a:t>
            </a:r>
          </a:p>
          <a:p>
            <a:pPr lvl="4">
              <a:defRPr sz="1800">
                <a:solidFill>
                  <a:srgbClr val="000000"/>
                </a:solidFill>
              </a:defRPr>
            </a:pPr>
            <a:r>
              <a:rPr sz="2400">
                <a:solidFill>
                  <a:srgbClr val="434342"/>
                </a:solidFill>
              </a:rPr>
              <a:t>Fifth level</a:t>
            </a:r>
          </a:p>
        </p:txBody>
      </p:sp>
      <p:sp>
        <p:nvSpPr>
          <p:cNvPr id="258" name="Shape 25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bg>
      <p:bgPr>
        <a:gradFill flip="none" rotWithShape="1">
          <a:gsLst>
            <a:gs pos="0">
              <a:srgbClr val="CDE7AC"/>
            </a:gs>
            <a:gs pos="35000">
              <a:srgbClr val="DBEDC5"/>
            </a:gs>
            <a:gs pos="100000">
              <a:srgbClr val="F1F9E8"/>
            </a:gs>
          </a:gsLst>
          <a:lin ang="16200000" scaled="0"/>
        </a:gradFill>
        <a:effectLst/>
      </p:bgPr>
    </p:bg>
    <p:spTree>
      <p:nvGrpSpPr>
        <p:cNvPr id="1" name=""/>
        <p:cNvGrpSpPr/>
        <p:nvPr/>
      </p:nvGrpSpPr>
      <p:grpSpPr>
        <a:xfrm>
          <a:off x="0" y="0"/>
          <a:ext cx="0" cy="0"/>
          <a:chOff x="0" y="0"/>
          <a:chExt cx="0" cy="0"/>
        </a:xfrm>
      </p:grpSpPr>
      <p:grpSp>
        <p:nvGrpSpPr>
          <p:cNvPr id="133" name="Group 133"/>
          <p:cNvGrpSpPr/>
          <p:nvPr/>
        </p:nvGrpSpPr>
        <p:grpSpPr>
          <a:xfrm>
            <a:off x="-567356" y="0"/>
            <a:ext cx="10458656" cy="7117073"/>
            <a:chOff x="0" y="0"/>
            <a:chExt cx="10458655" cy="7117072"/>
          </a:xfrm>
        </p:grpSpPr>
        <p:grpSp>
          <p:nvGrpSpPr>
            <p:cNvPr id="110" name="Group 110"/>
            <p:cNvGrpSpPr/>
            <p:nvPr/>
          </p:nvGrpSpPr>
          <p:grpSpPr>
            <a:xfrm>
              <a:off x="644955" y="-1"/>
              <a:ext cx="9144008" cy="6858002"/>
              <a:chOff x="-2" y="0"/>
              <a:chExt cx="9144007" cy="6858000"/>
            </a:xfrm>
          </p:grpSpPr>
          <p:grpSp>
            <p:nvGrpSpPr>
              <p:cNvPr id="98" name="Group 98"/>
              <p:cNvGrpSpPr/>
              <p:nvPr/>
            </p:nvGrpSpPr>
            <p:grpSpPr>
              <a:xfrm>
                <a:off x="-3" y="0"/>
                <a:ext cx="2514605" cy="6858001"/>
                <a:chOff x="0" y="0"/>
                <a:chExt cx="2514603" cy="6858000"/>
              </a:xfrm>
            </p:grpSpPr>
            <p:sp>
              <p:nvSpPr>
                <p:cNvPr id="95" name="Shape 95"/>
                <p:cNvSpPr/>
                <p:nvPr/>
              </p:nvSpPr>
              <p:spPr>
                <a:xfrm>
                  <a:off x="914400" y="0"/>
                  <a:ext cx="1600203"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96" name="Shape 96"/>
                <p:cNvSpPr/>
                <p:nvPr/>
              </p:nvSpPr>
              <p:spPr>
                <a:xfrm>
                  <a:off x="-1" y="0"/>
                  <a:ext cx="4572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97" name="Shape 97"/>
                <p:cNvSpPr/>
                <p:nvPr/>
              </p:nvSpPr>
              <p:spPr>
                <a:xfrm>
                  <a:off x="228599" y="0"/>
                  <a:ext cx="7620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grpSp>
            <p:nvGrpSpPr>
              <p:cNvPr id="102" name="Group 102"/>
              <p:cNvGrpSpPr/>
              <p:nvPr/>
            </p:nvGrpSpPr>
            <p:grpSpPr>
              <a:xfrm>
                <a:off x="422907" y="0"/>
                <a:ext cx="2514605" cy="6858001"/>
                <a:chOff x="0" y="0"/>
                <a:chExt cx="2514603" cy="6858000"/>
              </a:xfrm>
            </p:grpSpPr>
            <p:sp>
              <p:nvSpPr>
                <p:cNvPr id="99" name="Shape 99"/>
                <p:cNvSpPr/>
                <p:nvPr/>
              </p:nvSpPr>
              <p:spPr>
                <a:xfrm>
                  <a:off x="914400" y="0"/>
                  <a:ext cx="1600203"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00" name="Shape 100"/>
                <p:cNvSpPr/>
                <p:nvPr/>
              </p:nvSpPr>
              <p:spPr>
                <a:xfrm>
                  <a:off x="-1" y="0"/>
                  <a:ext cx="4572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01" name="Shape 101"/>
                <p:cNvSpPr/>
                <p:nvPr/>
              </p:nvSpPr>
              <p:spPr>
                <a:xfrm>
                  <a:off x="228599" y="0"/>
                  <a:ext cx="7620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grpSp>
            <p:nvGrpSpPr>
              <p:cNvPr id="106" name="Group 106"/>
              <p:cNvGrpSpPr/>
              <p:nvPr/>
            </p:nvGrpSpPr>
            <p:grpSpPr>
              <a:xfrm>
                <a:off x="6629401" y="-1"/>
                <a:ext cx="2514604" cy="6858002"/>
                <a:chOff x="0" y="0"/>
                <a:chExt cx="2514603" cy="6858000"/>
              </a:xfrm>
            </p:grpSpPr>
            <p:sp>
              <p:nvSpPr>
                <p:cNvPr id="103" name="Shape 103"/>
                <p:cNvSpPr/>
                <p:nvPr/>
              </p:nvSpPr>
              <p:spPr>
                <a:xfrm rot="10800000">
                  <a:off x="0" y="-1"/>
                  <a:ext cx="1600203" cy="6858002"/>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04" name="Shape 104"/>
                <p:cNvSpPr/>
                <p:nvPr/>
              </p:nvSpPr>
              <p:spPr>
                <a:xfrm rot="10800000">
                  <a:off x="2057402" y="-1"/>
                  <a:ext cx="457202" cy="6858002"/>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05" name="Shape 105"/>
                <p:cNvSpPr/>
                <p:nvPr/>
              </p:nvSpPr>
              <p:spPr>
                <a:xfrm rot="10800000">
                  <a:off x="1524002" y="-1"/>
                  <a:ext cx="762002" cy="6858002"/>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sp>
            <p:nvSpPr>
              <p:cNvPr id="107" name="Shape 107"/>
              <p:cNvSpPr/>
              <p:nvPr/>
            </p:nvSpPr>
            <p:spPr>
              <a:xfrm>
                <a:off x="3810000" y="0"/>
                <a:ext cx="28194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08" name="Shape 108"/>
              <p:cNvSpPr/>
              <p:nvPr/>
            </p:nvSpPr>
            <p:spPr>
              <a:xfrm>
                <a:off x="2895599" y="0"/>
                <a:ext cx="4572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09" name="Shape 109"/>
              <p:cNvSpPr/>
              <p:nvPr/>
            </p:nvSpPr>
            <p:spPr>
              <a:xfrm>
                <a:off x="3124199" y="0"/>
                <a:ext cx="7620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sp>
          <p:nvSpPr>
            <p:cNvPr id="111" name="Shape 111"/>
            <p:cNvSpPr/>
            <p:nvPr/>
          </p:nvSpPr>
          <p:spPr>
            <a:xfrm>
              <a:off x="633082" y="5035138"/>
              <a:ext cx="9144004" cy="1166475"/>
            </a:xfrm>
            <a:custGeom>
              <a:avLst/>
              <a:gdLst/>
              <a:ahLst/>
              <a:cxnLst>
                <a:cxn ang="0">
                  <a:pos x="wd2" y="hd2"/>
                </a:cxn>
                <a:cxn ang="5400000">
                  <a:pos x="wd2" y="hd2"/>
                </a:cxn>
                <a:cxn ang="10800000">
                  <a:pos x="wd2" y="hd2"/>
                </a:cxn>
                <a:cxn ang="16200000">
                  <a:pos x="wd2" y="hd2"/>
                </a:cxn>
              </a:cxnLst>
              <a:rect l="0" t="0" r="r" b="b"/>
              <a:pathLst>
                <a:path w="21600" h="21431" extrusionOk="0">
                  <a:moveTo>
                    <a:pt x="0" y="20509"/>
                  </a:moveTo>
                  <a:cubicBezTo>
                    <a:pt x="1166" y="21055"/>
                    <a:pt x="2333" y="21600"/>
                    <a:pt x="3955" y="21382"/>
                  </a:cubicBezTo>
                  <a:cubicBezTo>
                    <a:pt x="5578" y="21164"/>
                    <a:pt x="7569" y="20909"/>
                    <a:pt x="9734" y="19200"/>
                  </a:cubicBezTo>
                  <a:cubicBezTo>
                    <a:pt x="11899" y="17491"/>
                    <a:pt x="14966" y="14327"/>
                    <a:pt x="16943" y="11127"/>
                  </a:cubicBezTo>
                  <a:cubicBezTo>
                    <a:pt x="18921" y="7927"/>
                    <a:pt x="20945" y="2836"/>
                    <a:pt x="21600" y="0"/>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112" name="Shape 112"/>
            <p:cNvSpPr/>
            <p:nvPr/>
          </p:nvSpPr>
          <p:spPr>
            <a:xfrm>
              <a:off x="633082" y="3486871"/>
              <a:ext cx="9144004" cy="871376"/>
            </a:xfrm>
            <a:custGeom>
              <a:avLst/>
              <a:gdLst/>
              <a:ahLst/>
              <a:cxnLst>
                <a:cxn ang="0">
                  <a:pos x="wd2" y="hd2"/>
                </a:cxn>
                <a:cxn ang="5400000">
                  <a:pos x="wd2" y="hd2"/>
                </a:cxn>
                <a:cxn ang="10800000">
                  <a:pos x="wd2" y="hd2"/>
                </a:cxn>
                <a:cxn ang="16200000">
                  <a:pos x="wd2" y="hd2"/>
                </a:cxn>
              </a:cxnLst>
              <a:rect l="0" t="0" r="r" b="b"/>
              <a:pathLst>
                <a:path w="21600" h="21132" extrusionOk="0">
                  <a:moveTo>
                    <a:pt x="0" y="21132"/>
                  </a:moveTo>
                  <a:cubicBezTo>
                    <a:pt x="622" y="17748"/>
                    <a:pt x="1244" y="14364"/>
                    <a:pt x="2469" y="11052"/>
                  </a:cubicBezTo>
                  <a:cubicBezTo>
                    <a:pt x="3694" y="7740"/>
                    <a:pt x="5433" y="2892"/>
                    <a:pt x="7350" y="1260"/>
                  </a:cubicBezTo>
                  <a:cubicBezTo>
                    <a:pt x="9266" y="-372"/>
                    <a:pt x="11595" y="-468"/>
                    <a:pt x="13970" y="1260"/>
                  </a:cubicBezTo>
                  <a:cubicBezTo>
                    <a:pt x="16345" y="2988"/>
                    <a:pt x="20305" y="9900"/>
                    <a:pt x="21600" y="11628"/>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113" name="Shape 113"/>
            <p:cNvSpPr/>
            <p:nvPr/>
          </p:nvSpPr>
          <p:spPr>
            <a:xfrm>
              <a:off x="621206" y="5640779"/>
              <a:ext cx="3004460" cy="1211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933" y="8947"/>
                    <a:pt x="15866" y="17894"/>
                    <a:pt x="21600" y="21600"/>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114" name="Shape 114"/>
            <p:cNvSpPr/>
            <p:nvPr/>
          </p:nvSpPr>
          <p:spPr>
            <a:xfrm>
              <a:off x="633082" y="5284519"/>
              <a:ext cx="9144004" cy="1467333"/>
            </a:xfrm>
            <a:custGeom>
              <a:avLst/>
              <a:gdLst/>
              <a:ahLst/>
              <a:cxnLst>
                <a:cxn ang="0">
                  <a:pos x="wd2" y="hd2"/>
                </a:cxn>
                <a:cxn ang="5400000">
                  <a:pos x="wd2" y="hd2"/>
                </a:cxn>
                <a:cxn ang="10800000">
                  <a:pos x="wd2" y="hd2"/>
                </a:cxn>
                <a:cxn ang="16200000">
                  <a:pos x="wd2" y="hd2"/>
                </a:cxn>
              </a:cxnLst>
              <a:rect l="0" t="0" r="r" b="b"/>
              <a:pathLst>
                <a:path w="21600" h="21438" extrusionOk="0">
                  <a:moveTo>
                    <a:pt x="0" y="0"/>
                  </a:moveTo>
                  <a:cubicBezTo>
                    <a:pt x="676" y="1460"/>
                    <a:pt x="1351" y="2920"/>
                    <a:pt x="2609" y="5031"/>
                  </a:cubicBezTo>
                  <a:cubicBezTo>
                    <a:pt x="3866" y="7142"/>
                    <a:pt x="5746" y="10381"/>
                    <a:pt x="7546" y="12665"/>
                  </a:cubicBezTo>
                  <a:cubicBezTo>
                    <a:pt x="9346" y="14949"/>
                    <a:pt x="11623" y="17320"/>
                    <a:pt x="13409" y="18737"/>
                  </a:cubicBezTo>
                  <a:cubicBezTo>
                    <a:pt x="15195" y="20154"/>
                    <a:pt x="17121" y="20733"/>
                    <a:pt x="18262" y="21166"/>
                  </a:cubicBezTo>
                  <a:cubicBezTo>
                    <a:pt x="19403" y="21600"/>
                    <a:pt x="19697" y="21398"/>
                    <a:pt x="20254" y="21340"/>
                  </a:cubicBezTo>
                  <a:cubicBezTo>
                    <a:pt x="20810" y="21282"/>
                    <a:pt x="21205" y="21051"/>
                    <a:pt x="21600" y="20819"/>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115" name="Shape 115"/>
            <p:cNvSpPr/>
            <p:nvPr/>
          </p:nvSpPr>
          <p:spPr>
            <a:xfrm>
              <a:off x="2782516" y="5137608"/>
              <a:ext cx="6982693" cy="1714456"/>
            </a:xfrm>
            <a:custGeom>
              <a:avLst/>
              <a:gdLst/>
              <a:ahLst/>
              <a:cxnLst>
                <a:cxn ang="0">
                  <a:pos x="wd2" y="hd2"/>
                </a:cxn>
                <a:cxn ang="5400000">
                  <a:pos x="wd2" y="hd2"/>
                </a:cxn>
                <a:cxn ang="10800000">
                  <a:pos x="wd2" y="hd2"/>
                </a:cxn>
                <a:cxn ang="16200000">
                  <a:pos x="wd2" y="hd2"/>
                </a:cxn>
              </a:cxnLst>
              <a:rect l="0" t="0" r="r" b="b"/>
              <a:pathLst>
                <a:path w="21600" h="21531" extrusionOk="0">
                  <a:moveTo>
                    <a:pt x="0" y="21531"/>
                  </a:moveTo>
                  <a:cubicBezTo>
                    <a:pt x="502" y="19232"/>
                    <a:pt x="1004" y="16933"/>
                    <a:pt x="1690" y="14820"/>
                  </a:cubicBezTo>
                  <a:cubicBezTo>
                    <a:pt x="2376" y="12707"/>
                    <a:pt x="3324" y="10420"/>
                    <a:pt x="4114" y="8854"/>
                  </a:cubicBezTo>
                  <a:cubicBezTo>
                    <a:pt x="4904" y="7288"/>
                    <a:pt x="5388" y="6592"/>
                    <a:pt x="6429" y="5424"/>
                  </a:cubicBezTo>
                  <a:cubicBezTo>
                    <a:pt x="7469" y="4256"/>
                    <a:pt x="9367" y="2615"/>
                    <a:pt x="10359" y="1845"/>
                  </a:cubicBezTo>
                  <a:cubicBezTo>
                    <a:pt x="11351" y="1074"/>
                    <a:pt x="11504" y="1099"/>
                    <a:pt x="12380" y="801"/>
                  </a:cubicBezTo>
                  <a:cubicBezTo>
                    <a:pt x="13255" y="503"/>
                    <a:pt x="14639" y="180"/>
                    <a:pt x="15612" y="55"/>
                  </a:cubicBezTo>
                  <a:cubicBezTo>
                    <a:pt x="16586" y="-69"/>
                    <a:pt x="18220" y="55"/>
                    <a:pt x="18220" y="55"/>
                  </a:cubicBezTo>
                  <a:lnTo>
                    <a:pt x="20094" y="55"/>
                  </a:lnTo>
                  <a:cubicBezTo>
                    <a:pt x="20614" y="105"/>
                    <a:pt x="21092" y="279"/>
                    <a:pt x="21343" y="354"/>
                  </a:cubicBezTo>
                  <a:cubicBezTo>
                    <a:pt x="21594" y="428"/>
                    <a:pt x="21508" y="403"/>
                    <a:pt x="21600" y="503"/>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116" name="Shape 116"/>
            <p:cNvSpPr/>
            <p:nvPr/>
          </p:nvSpPr>
          <p:spPr>
            <a:xfrm rot="1800000">
              <a:off x="3641123" y="2859251"/>
              <a:ext cx="1601402"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17" name="Shape 117"/>
            <p:cNvSpPr/>
            <p:nvPr/>
          </p:nvSpPr>
          <p:spPr>
            <a:xfrm rot="1800000">
              <a:off x="4365023" y="4126078"/>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18" name="Shape 118"/>
            <p:cNvSpPr/>
            <p:nvPr/>
          </p:nvSpPr>
          <p:spPr>
            <a:xfrm rot="1800000">
              <a:off x="4374549" y="1592426"/>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19" name="Shape 119"/>
            <p:cNvSpPr/>
            <p:nvPr/>
          </p:nvSpPr>
          <p:spPr>
            <a:xfrm rot="1800000">
              <a:off x="3622073" y="325602"/>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4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20" name="Shape 120"/>
            <p:cNvSpPr/>
            <p:nvPr/>
          </p:nvSpPr>
          <p:spPr>
            <a:xfrm rot="1800000">
              <a:off x="5107972" y="5383378"/>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6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21" name="Shape 121"/>
            <p:cNvSpPr/>
            <p:nvPr/>
          </p:nvSpPr>
          <p:spPr>
            <a:xfrm rot="1800000">
              <a:off x="262553" y="4201528"/>
              <a:ext cx="12615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lnTo>
                    <a:pt x="965" y="0"/>
                  </a:lnTo>
                  <a:lnTo>
                    <a:pt x="14815" y="0"/>
                  </a:lnTo>
                  <a:lnTo>
                    <a:pt x="21600" y="10800"/>
                  </a:lnTo>
                  <a:lnTo>
                    <a:pt x="14815" y="21600"/>
                  </a:lnTo>
                  <a:lnTo>
                    <a:pt x="12749" y="21595"/>
                  </a:lnTo>
                  <a:lnTo>
                    <a:pt x="0" y="1635"/>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22" name="Shape 122"/>
            <p:cNvSpPr/>
            <p:nvPr/>
          </p:nvSpPr>
          <p:spPr>
            <a:xfrm rot="1800000">
              <a:off x="669322" y="5402429"/>
              <a:ext cx="1601403"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23" name="Shape 123"/>
            <p:cNvSpPr/>
            <p:nvPr/>
          </p:nvSpPr>
          <p:spPr>
            <a:xfrm rot="1800000">
              <a:off x="697898" y="2849727"/>
              <a:ext cx="1601403"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24" name="Shape 124"/>
            <p:cNvSpPr/>
            <p:nvPr/>
          </p:nvSpPr>
          <p:spPr>
            <a:xfrm rot="1800000">
              <a:off x="1421797" y="4126077"/>
              <a:ext cx="1601403"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25" name="Shape 125"/>
            <p:cNvSpPr/>
            <p:nvPr/>
          </p:nvSpPr>
          <p:spPr>
            <a:xfrm rot="1800000">
              <a:off x="2155223" y="5411953"/>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26" name="Shape 126"/>
            <p:cNvSpPr/>
            <p:nvPr/>
          </p:nvSpPr>
          <p:spPr>
            <a:xfrm rot="1800000">
              <a:off x="2174274" y="2859251"/>
              <a:ext cx="1601402"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27" name="Shape 127"/>
            <p:cNvSpPr/>
            <p:nvPr/>
          </p:nvSpPr>
          <p:spPr>
            <a:xfrm rot="1800000">
              <a:off x="1440847" y="1563852"/>
              <a:ext cx="1601403"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28" name="Shape 128"/>
            <p:cNvSpPr/>
            <p:nvPr/>
          </p:nvSpPr>
          <p:spPr>
            <a:xfrm rot="1800000">
              <a:off x="7451124" y="4145128"/>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29" name="Shape 129"/>
            <p:cNvSpPr/>
            <p:nvPr/>
          </p:nvSpPr>
          <p:spPr>
            <a:xfrm rot="1800000">
              <a:off x="8194074" y="5421479"/>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30" name="Shape 130"/>
            <p:cNvSpPr/>
            <p:nvPr/>
          </p:nvSpPr>
          <p:spPr>
            <a:xfrm rot="1800000">
              <a:off x="8194075" y="2868777"/>
              <a:ext cx="1601402"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31" name="Shape 131"/>
            <p:cNvSpPr/>
            <p:nvPr/>
          </p:nvSpPr>
          <p:spPr>
            <a:xfrm rot="1800000">
              <a:off x="8951479" y="4055628"/>
              <a:ext cx="1243409"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6884" y="0"/>
                  </a:lnTo>
                  <a:lnTo>
                    <a:pt x="8235" y="62"/>
                  </a:lnTo>
                  <a:lnTo>
                    <a:pt x="21600" y="20631"/>
                  </a:lnTo>
                  <a:lnTo>
                    <a:pt x="20935" y="21600"/>
                  </a:lnTo>
                  <a:lnTo>
                    <a:pt x="6884" y="21600"/>
                  </a:lnTo>
                  <a:lnTo>
                    <a:pt x="0" y="10800"/>
                  </a:lnTo>
                  <a:close/>
                </a:path>
              </a:pathLst>
            </a:custGeom>
            <a:solidFill>
              <a:srgbClr val="FFFFFF">
                <a:alpha val="4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32" name="Shape 132"/>
            <p:cNvSpPr/>
            <p:nvPr/>
          </p:nvSpPr>
          <p:spPr>
            <a:xfrm rot="1800000">
              <a:off x="8951729" y="1511523"/>
              <a:ext cx="1241874" cy="1388824"/>
            </a:xfrm>
            <a:custGeom>
              <a:avLst/>
              <a:gdLst/>
              <a:ahLst/>
              <a:cxnLst>
                <a:cxn ang="0">
                  <a:pos x="wd2" y="hd2"/>
                </a:cxn>
                <a:cxn ang="5400000">
                  <a:pos x="wd2" y="hd2"/>
                </a:cxn>
                <a:cxn ang="10800000">
                  <a:pos x="wd2" y="hd2"/>
                </a:cxn>
                <a:cxn ang="16200000">
                  <a:pos x="wd2" y="hd2"/>
                </a:cxn>
              </a:cxnLst>
              <a:rect l="0" t="0" r="r" b="b"/>
              <a:pathLst>
                <a:path w="21600" h="21600" extrusionOk="0">
                  <a:moveTo>
                    <a:pt x="0" y="10805"/>
                  </a:moveTo>
                  <a:lnTo>
                    <a:pt x="6892" y="9"/>
                  </a:lnTo>
                  <a:lnTo>
                    <a:pt x="8384" y="0"/>
                  </a:lnTo>
                  <a:lnTo>
                    <a:pt x="21600" y="20590"/>
                  </a:lnTo>
                  <a:lnTo>
                    <a:pt x="20961" y="21600"/>
                  </a:lnTo>
                  <a:lnTo>
                    <a:pt x="6892" y="21600"/>
                  </a:lnTo>
                  <a:lnTo>
                    <a:pt x="0" y="10805"/>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sp>
        <p:nvSpPr>
          <p:cNvPr id="134" name="Shape 134"/>
          <p:cNvSpPr/>
          <p:nvPr/>
        </p:nvSpPr>
        <p:spPr>
          <a:xfrm>
            <a:off x="457200" y="333485"/>
            <a:ext cx="8229600" cy="6185651"/>
          </a:xfrm>
          <a:prstGeom prst="rect">
            <a:avLst/>
          </a:prstGeom>
          <a:solidFill>
            <a:srgbClr val="FFFFFF"/>
          </a:solidFill>
          <a:ln w="6350">
            <a:solidFill/>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135" name="Shape 135"/>
          <p:cNvSpPr/>
          <p:nvPr/>
        </p:nvSpPr>
        <p:spPr>
          <a:xfrm>
            <a:off x="4561242" y="-21511"/>
            <a:ext cx="3679118" cy="699244"/>
          </a:xfrm>
          <a:prstGeom prst="rect">
            <a:avLst/>
          </a:prstGeom>
          <a:solidFill>
            <a:srgbClr val="F5F5F5"/>
          </a:solidFill>
          <a:ln w="15875">
            <a:solidFill>
              <a:srgbClr val="098DBD"/>
            </a:solidFill>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136" name="Shape 136"/>
          <p:cNvSpPr/>
          <p:nvPr/>
        </p:nvSpPr>
        <p:spPr>
          <a:xfrm>
            <a:off x="4649095" y="-21512"/>
            <a:ext cx="3505203" cy="623942"/>
          </a:xfrm>
          <a:prstGeom prst="rect">
            <a:avLst/>
          </a:prstGeom>
          <a:solidFill>
            <a:srgbClr val="081657"/>
          </a:solidFill>
          <a:ln w="12700">
            <a:miter lim="400000"/>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137" name="Shape 137"/>
          <p:cNvSpPr>
            <a:spLocks noGrp="1"/>
          </p:cNvSpPr>
          <p:nvPr>
            <p:ph type="title"/>
          </p:nvPr>
        </p:nvSpPr>
        <p:spPr>
          <a:xfrm>
            <a:off x="1059627" y="240789"/>
            <a:ext cx="7024746" cy="2170666"/>
          </a:xfrm>
          <a:prstGeom prst="rect">
            <a:avLst/>
          </a:prstGeom>
        </p:spPr>
        <p:txBody>
          <a:bodyPr anchor="b"/>
          <a:lstStyle/>
          <a:p>
            <a:pPr lvl="0">
              <a:defRPr sz="1800">
                <a:solidFill>
                  <a:srgbClr val="000000"/>
                </a:solidFill>
              </a:defRPr>
            </a:pPr>
            <a:r>
              <a:rPr sz="4000">
                <a:solidFill>
                  <a:srgbClr val="797B7E"/>
                </a:solidFill>
              </a:rPr>
              <a:t>Click to edit Master title style</a:t>
            </a:r>
          </a:p>
        </p:txBody>
      </p:sp>
      <p:sp>
        <p:nvSpPr>
          <p:cNvPr id="138" name="Shape 138"/>
          <p:cNvSpPr>
            <a:spLocks noGrp="1"/>
          </p:cNvSpPr>
          <p:nvPr>
            <p:ph type="body" idx="1"/>
          </p:nvPr>
        </p:nvSpPr>
        <p:spPr>
          <a:xfrm>
            <a:off x="1043492" y="2323650"/>
            <a:ext cx="6777319" cy="4534350"/>
          </a:xfrm>
          <a:prstGeom prst="rect">
            <a:avLst/>
          </a:prstGeom>
        </p:spPr>
        <p:txBody>
          <a:bodyPr/>
          <a:lstStyle/>
          <a:p>
            <a:pPr lvl="0">
              <a:defRPr sz="1800">
                <a:solidFill>
                  <a:srgbClr val="000000"/>
                </a:solidFill>
              </a:defRPr>
            </a:pPr>
            <a:r>
              <a:rPr sz="2400">
                <a:solidFill>
                  <a:srgbClr val="434342"/>
                </a:solidFill>
              </a:rPr>
              <a:t>Click to edit Master text styles</a:t>
            </a:r>
          </a:p>
          <a:p>
            <a:pPr lvl="1">
              <a:defRPr sz="1800">
                <a:solidFill>
                  <a:srgbClr val="000000"/>
                </a:solidFill>
              </a:defRPr>
            </a:pPr>
            <a:r>
              <a:rPr sz="2400">
                <a:solidFill>
                  <a:srgbClr val="434342"/>
                </a:solidFill>
              </a:rPr>
              <a:t>Second level</a:t>
            </a:r>
          </a:p>
          <a:p>
            <a:pPr lvl="2">
              <a:defRPr sz="1800">
                <a:solidFill>
                  <a:srgbClr val="000000"/>
                </a:solidFill>
              </a:defRPr>
            </a:pPr>
            <a:r>
              <a:rPr sz="2400">
                <a:solidFill>
                  <a:srgbClr val="434342"/>
                </a:solidFill>
              </a:rPr>
              <a:t>Third level</a:t>
            </a:r>
          </a:p>
          <a:p>
            <a:pPr lvl="3">
              <a:defRPr sz="1800">
                <a:solidFill>
                  <a:srgbClr val="000000"/>
                </a:solidFill>
              </a:defRPr>
            </a:pPr>
            <a:r>
              <a:rPr sz="2400">
                <a:solidFill>
                  <a:srgbClr val="434342"/>
                </a:solidFill>
              </a:rPr>
              <a:t>Fourth level</a:t>
            </a:r>
          </a:p>
          <a:p>
            <a:pPr lvl="4">
              <a:defRPr sz="1800">
                <a:solidFill>
                  <a:srgbClr val="000000"/>
                </a:solidFill>
              </a:defRPr>
            </a:pPr>
            <a:r>
              <a:rPr sz="2400">
                <a:solidFill>
                  <a:srgbClr val="434342"/>
                </a:solidFill>
              </a:rPr>
              <a:t>Fifth level</a:t>
            </a:r>
          </a:p>
        </p:txBody>
      </p:sp>
      <p:sp>
        <p:nvSpPr>
          <p:cNvPr id="139" name="Shape 13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1" name="Shape 141"/>
          <p:cNvSpPr>
            <a:spLocks noGrp="1"/>
          </p:cNvSpPr>
          <p:nvPr>
            <p:ph type="title"/>
          </p:nvPr>
        </p:nvSpPr>
        <p:spPr>
          <a:xfrm>
            <a:off x="1258644" y="0"/>
            <a:ext cx="6637470" cy="4262904"/>
          </a:xfrm>
          <a:prstGeom prst="rect">
            <a:avLst/>
          </a:prstGeom>
        </p:spPr>
        <p:txBody>
          <a:bodyPr anchor="b"/>
          <a:lstStyle/>
          <a:p>
            <a:pPr lvl="0">
              <a:defRPr sz="1800">
                <a:solidFill>
                  <a:srgbClr val="000000"/>
                </a:solidFill>
              </a:defRPr>
            </a:pPr>
            <a:r>
              <a:rPr sz="4000">
                <a:solidFill>
                  <a:srgbClr val="797B7E"/>
                </a:solidFill>
              </a:rPr>
              <a:t>Click to edit Master title style</a:t>
            </a:r>
          </a:p>
        </p:txBody>
      </p:sp>
      <p:sp>
        <p:nvSpPr>
          <p:cNvPr id="142" name="Shape 142"/>
          <p:cNvSpPr>
            <a:spLocks noGrp="1"/>
          </p:cNvSpPr>
          <p:nvPr>
            <p:ph type="body" idx="1"/>
          </p:nvPr>
        </p:nvSpPr>
        <p:spPr>
          <a:xfrm>
            <a:off x="1258644" y="4267200"/>
            <a:ext cx="6637468" cy="2590800"/>
          </a:xfrm>
          <a:prstGeom prst="rect">
            <a:avLst/>
          </a:prstGeom>
        </p:spPr>
        <p:txBody>
          <a:bodyPr/>
          <a:lstStyle>
            <a:lvl1pPr marL="0" indent="0">
              <a:spcBef>
                <a:spcPts val="400"/>
              </a:spcBef>
              <a:buClrTx/>
              <a:buSzTx/>
              <a:buFontTx/>
              <a:buNone/>
              <a:defRPr sz="2000">
                <a:solidFill>
                  <a:srgbClr val="888888"/>
                </a:solidFill>
              </a:defRPr>
            </a:lvl1pPr>
          </a:lstStyle>
          <a:p>
            <a:pPr lvl="0">
              <a:defRPr sz="1800">
                <a:solidFill>
                  <a:srgbClr val="000000"/>
                </a:solidFill>
              </a:defRPr>
            </a:pPr>
            <a:r>
              <a:rPr sz="2000">
                <a:solidFill>
                  <a:srgbClr val="888888"/>
                </a:solidFill>
              </a:rPr>
              <a:t>Click to edit Master text styles</a:t>
            </a:r>
          </a:p>
        </p:txBody>
      </p:sp>
      <p:sp>
        <p:nvSpPr>
          <p:cNvPr id="143" name="Shape 14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45" name="Shape 145"/>
          <p:cNvSpPr>
            <a:spLocks noGrp="1"/>
          </p:cNvSpPr>
          <p:nvPr>
            <p:ph type="title"/>
          </p:nvPr>
        </p:nvSpPr>
        <p:spPr>
          <a:xfrm>
            <a:off x="1043489" y="0"/>
            <a:ext cx="7024746" cy="2170665"/>
          </a:xfrm>
          <a:prstGeom prst="rect">
            <a:avLst/>
          </a:prstGeom>
        </p:spPr>
        <p:txBody>
          <a:bodyPr anchor="b"/>
          <a:lstStyle/>
          <a:p>
            <a:pPr lvl="0">
              <a:defRPr sz="1800">
                <a:solidFill>
                  <a:srgbClr val="000000"/>
                </a:solidFill>
              </a:defRPr>
            </a:pPr>
            <a:r>
              <a:rPr sz="4000">
                <a:solidFill>
                  <a:srgbClr val="797B7E"/>
                </a:solidFill>
              </a:rPr>
              <a:t>Click to edit Master title style</a:t>
            </a:r>
          </a:p>
        </p:txBody>
      </p:sp>
      <p:sp>
        <p:nvSpPr>
          <p:cNvPr id="146" name="Shape 14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47" name="Shape 147"/>
          <p:cNvSpPr>
            <a:spLocks noGrp="1"/>
          </p:cNvSpPr>
          <p:nvPr>
            <p:ph type="body" idx="1"/>
          </p:nvPr>
        </p:nvSpPr>
        <p:spPr>
          <a:xfrm>
            <a:off x="1042416" y="2313432"/>
            <a:ext cx="3419858" cy="4544568"/>
          </a:xfrm>
          <a:prstGeom prst="rect">
            <a:avLst/>
          </a:prstGeom>
        </p:spPr>
        <p:txBody>
          <a:bodyPr/>
          <a:lstStyle/>
          <a:p>
            <a:pPr lvl="0">
              <a:defRPr sz="1800">
                <a:solidFill>
                  <a:srgbClr val="000000"/>
                </a:solidFill>
              </a:defRPr>
            </a:pPr>
            <a:r>
              <a:rPr sz="2400">
                <a:solidFill>
                  <a:srgbClr val="434342"/>
                </a:solidFill>
              </a:rPr>
              <a:t>Click to edit Master text styles</a:t>
            </a:r>
          </a:p>
          <a:p>
            <a:pPr lvl="1">
              <a:defRPr sz="1800">
                <a:solidFill>
                  <a:srgbClr val="000000"/>
                </a:solidFill>
              </a:defRPr>
            </a:pPr>
            <a:r>
              <a:rPr sz="2400">
                <a:solidFill>
                  <a:srgbClr val="434342"/>
                </a:solidFill>
              </a:rPr>
              <a:t>Second level</a:t>
            </a:r>
          </a:p>
          <a:p>
            <a:pPr lvl="2">
              <a:defRPr sz="1800">
                <a:solidFill>
                  <a:srgbClr val="000000"/>
                </a:solidFill>
              </a:defRPr>
            </a:pPr>
            <a:r>
              <a:rPr sz="2400">
                <a:solidFill>
                  <a:srgbClr val="434342"/>
                </a:solidFill>
              </a:rPr>
              <a:t>Third level</a:t>
            </a:r>
          </a:p>
          <a:p>
            <a:pPr lvl="3">
              <a:defRPr sz="1800">
                <a:solidFill>
                  <a:srgbClr val="000000"/>
                </a:solidFill>
              </a:defRPr>
            </a:pPr>
            <a:r>
              <a:rPr sz="2400">
                <a:solidFill>
                  <a:srgbClr val="434342"/>
                </a:solidFill>
              </a:rPr>
              <a:t>Fourth level</a:t>
            </a:r>
          </a:p>
          <a:p>
            <a:pPr lvl="4">
              <a:defRPr sz="1800">
                <a:solidFill>
                  <a:srgbClr val="000000"/>
                </a:solidFill>
              </a:defRPr>
            </a:pPr>
            <a:r>
              <a:rPr sz="2400">
                <a:solidFill>
                  <a:srgbClr val="434342"/>
                </a:solidFill>
              </a:rPr>
              <a:t>Fifth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49" name="Shape 149"/>
          <p:cNvSpPr>
            <a:spLocks noGrp="1"/>
          </p:cNvSpPr>
          <p:nvPr>
            <p:ph type="title"/>
          </p:nvPr>
        </p:nvSpPr>
        <p:spPr>
          <a:xfrm>
            <a:off x="1043489" y="0"/>
            <a:ext cx="7024746" cy="2170665"/>
          </a:xfrm>
          <a:prstGeom prst="rect">
            <a:avLst/>
          </a:prstGeom>
        </p:spPr>
        <p:txBody>
          <a:bodyPr anchor="b"/>
          <a:lstStyle/>
          <a:p>
            <a:pPr lvl="0">
              <a:defRPr sz="1800">
                <a:solidFill>
                  <a:srgbClr val="000000"/>
                </a:solidFill>
              </a:defRPr>
            </a:pPr>
            <a:r>
              <a:rPr sz="4000">
                <a:solidFill>
                  <a:srgbClr val="797B7E"/>
                </a:solidFill>
              </a:rPr>
              <a:t>Click to edit Master title style</a:t>
            </a:r>
          </a:p>
        </p:txBody>
      </p:sp>
      <p:sp>
        <p:nvSpPr>
          <p:cNvPr id="150" name="Shape 150"/>
          <p:cNvSpPr>
            <a:spLocks noGrp="1"/>
          </p:cNvSpPr>
          <p:nvPr>
            <p:ph type="body" idx="1"/>
          </p:nvPr>
        </p:nvSpPr>
        <p:spPr>
          <a:xfrm>
            <a:off x="1412110" y="2170664"/>
            <a:ext cx="3057151" cy="785109"/>
          </a:xfrm>
          <a:prstGeom prst="rect">
            <a:avLst/>
          </a:prstGeom>
        </p:spPr>
        <p:txBody>
          <a:bodyPr anchor="b"/>
          <a:lstStyle>
            <a:lvl1pPr marL="0" indent="0">
              <a:buClrTx/>
              <a:buSzTx/>
              <a:buFontTx/>
              <a:buNone/>
              <a:defRPr b="1">
                <a:solidFill>
                  <a:srgbClr val="797B7E"/>
                </a:solidFill>
              </a:defRPr>
            </a:lvl1pPr>
          </a:lstStyle>
          <a:p>
            <a:pPr lvl="0">
              <a:defRPr sz="1800" b="0">
                <a:solidFill>
                  <a:srgbClr val="000000"/>
                </a:solidFill>
              </a:defRPr>
            </a:pPr>
            <a:r>
              <a:rPr sz="2400" b="1">
                <a:solidFill>
                  <a:srgbClr val="797B7E"/>
                </a:solidFill>
              </a:rPr>
              <a:t>Click to edit Master text styles</a:t>
            </a:r>
          </a:p>
        </p:txBody>
      </p:sp>
      <p:sp>
        <p:nvSpPr>
          <p:cNvPr id="151" name="Shape 15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53" name="Shape 153"/>
          <p:cNvSpPr>
            <a:spLocks noGrp="1"/>
          </p:cNvSpPr>
          <p:nvPr>
            <p:ph type="title"/>
          </p:nvPr>
        </p:nvSpPr>
        <p:spPr>
          <a:xfrm>
            <a:off x="1043489" y="0"/>
            <a:ext cx="7024746" cy="2170665"/>
          </a:xfrm>
          <a:prstGeom prst="rect">
            <a:avLst/>
          </a:prstGeom>
        </p:spPr>
        <p:txBody>
          <a:bodyPr anchor="b"/>
          <a:lstStyle/>
          <a:p>
            <a:pPr lvl="0">
              <a:defRPr sz="1800">
                <a:solidFill>
                  <a:srgbClr val="000000"/>
                </a:solidFill>
              </a:defRPr>
            </a:pPr>
            <a:r>
              <a:rPr sz="4000">
                <a:solidFill>
                  <a:srgbClr val="797B7E"/>
                </a:solidFill>
              </a:rPr>
              <a:t>Click to edit Master title style</a:t>
            </a:r>
          </a:p>
        </p:txBody>
      </p:sp>
      <p:sp>
        <p:nvSpPr>
          <p:cNvPr id="154" name="Shape 15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56" name="Shape 15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196" name="Group 196"/>
          <p:cNvGrpSpPr/>
          <p:nvPr/>
        </p:nvGrpSpPr>
        <p:grpSpPr>
          <a:xfrm>
            <a:off x="-644960" y="0"/>
            <a:ext cx="10458656" cy="7117073"/>
            <a:chOff x="0" y="0"/>
            <a:chExt cx="10458655" cy="7117072"/>
          </a:xfrm>
        </p:grpSpPr>
        <p:grpSp>
          <p:nvGrpSpPr>
            <p:cNvPr id="173" name="Group 173"/>
            <p:cNvGrpSpPr/>
            <p:nvPr/>
          </p:nvGrpSpPr>
          <p:grpSpPr>
            <a:xfrm>
              <a:off x="644951" y="0"/>
              <a:ext cx="9144011" cy="6858002"/>
              <a:chOff x="-5" y="0"/>
              <a:chExt cx="9144009" cy="6858001"/>
            </a:xfrm>
          </p:grpSpPr>
          <p:grpSp>
            <p:nvGrpSpPr>
              <p:cNvPr id="161" name="Group 161"/>
              <p:cNvGrpSpPr/>
              <p:nvPr/>
            </p:nvGrpSpPr>
            <p:grpSpPr>
              <a:xfrm>
                <a:off x="-6" y="0"/>
                <a:ext cx="2514603" cy="6858002"/>
                <a:chOff x="-3" y="0"/>
                <a:chExt cx="2514602" cy="6858000"/>
              </a:xfrm>
            </p:grpSpPr>
            <p:sp>
              <p:nvSpPr>
                <p:cNvPr id="158" name="Shape 158"/>
                <p:cNvSpPr/>
                <p:nvPr/>
              </p:nvSpPr>
              <p:spPr>
                <a:xfrm>
                  <a:off x="914397" y="0"/>
                  <a:ext cx="1600203"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59" name="Shape 159"/>
                <p:cNvSpPr/>
                <p:nvPr/>
              </p:nvSpPr>
              <p:spPr>
                <a:xfrm>
                  <a:off x="-4" y="0"/>
                  <a:ext cx="4572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60" name="Shape 160"/>
                <p:cNvSpPr/>
                <p:nvPr/>
              </p:nvSpPr>
              <p:spPr>
                <a:xfrm>
                  <a:off x="228596" y="0"/>
                  <a:ext cx="7620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grpSp>
            <p:nvGrpSpPr>
              <p:cNvPr id="165" name="Group 165"/>
              <p:cNvGrpSpPr/>
              <p:nvPr/>
            </p:nvGrpSpPr>
            <p:grpSpPr>
              <a:xfrm>
                <a:off x="422906" y="0"/>
                <a:ext cx="2514605" cy="6858001"/>
                <a:chOff x="0" y="0"/>
                <a:chExt cx="2514603" cy="6858000"/>
              </a:xfrm>
            </p:grpSpPr>
            <p:sp>
              <p:nvSpPr>
                <p:cNvPr id="162" name="Shape 162"/>
                <p:cNvSpPr/>
                <p:nvPr/>
              </p:nvSpPr>
              <p:spPr>
                <a:xfrm>
                  <a:off x="914400" y="0"/>
                  <a:ext cx="1600203"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63" name="Shape 163"/>
                <p:cNvSpPr/>
                <p:nvPr/>
              </p:nvSpPr>
              <p:spPr>
                <a:xfrm>
                  <a:off x="-1" y="0"/>
                  <a:ext cx="4572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64" name="Shape 164"/>
                <p:cNvSpPr/>
                <p:nvPr/>
              </p:nvSpPr>
              <p:spPr>
                <a:xfrm>
                  <a:off x="228599" y="0"/>
                  <a:ext cx="7620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grpSp>
            <p:nvGrpSpPr>
              <p:cNvPr id="169" name="Group 169"/>
              <p:cNvGrpSpPr/>
              <p:nvPr/>
            </p:nvGrpSpPr>
            <p:grpSpPr>
              <a:xfrm>
                <a:off x="6629399" y="-1"/>
                <a:ext cx="2514605" cy="6858002"/>
                <a:chOff x="0" y="0"/>
                <a:chExt cx="2514603" cy="6858000"/>
              </a:xfrm>
            </p:grpSpPr>
            <p:sp>
              <p:nvSpPr>
                <p:cNvPr id="166" name="Shape 166"/>
                <p:cNvSpPr/>
                <p:nvPr/>
              </p:nvSpPr>
              <p:spPr>
                <a:xfrm rot="10800000">
                  <a:off x="0" y="-1"/>
                  <a:ext cx="1600203" cy="6858002"/>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67" name="Shape 167"/>
                <p:cNvSpPr/>
                <p:nvPr/>
              </p:nvSpPr>
              <p:spPr>
                <a:xfrm rot="10800000">
                  <a:off x="2057402" y="-1"/>
                  <a:ext cx="457202" cy="6858002"/>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68" name="Shape 168"/>
                <p:cNvSpPr/>
                <p:nvPr/>
              </p:nvSpPr>
              <p:spPr>
                <a:xfrm rot="10800000">
                  <a:off x="1524002" y="-1"/>
                  <a:ext cx="762002" cy="6858002"/>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sp>
            <p:nvSpPr>
              <p:cNvPr id="170" name="Shape 170"/>
              <p:cNvSpPr/>
              <p:nvPr/>
            </p:nvSpPr>
            <p:spPr>
              <a:xfrm>
                <a:off x="3809998" y="0"/>
                <a:ext cx="28194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71" name="Shape 171"/>
              <p:cNvSpPr/>
              <p:nvPr/>
            </p:nvSpPr>
            <p:spPr>
              <a:xfrm>
                <a:off x="2895598" y="0"/>
                <a:ext cx="4572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72" name="Shape 172"/>
              <p:cNvSpPr/>
              <p:nvPr/>
            </p:nvSpPr>
            <p:spPr>
              <a:xfrm>
                <a:off x="3124198" y="0"/>
                <a:ext cx="7620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sp>
          <p:nvSpPr>
            <p:cNvPr id="174" name="Shape 174"/>
            <p:cNvSpPr/>
            <p:nvPr/>
          </p:nvSpPr>
          <p:spPr>
            <a:xfrm>
              <a:off x="633082" y="5035138"/>
              <a:ext cx="9144004" cy="1166475"/>
            </a:xfrm>
            <a:custGeom>
              <a:avLst/>
              <a:gdLst/>
              <a:ahLst/>
              <a:cxnLst>
                <a:cxn ang="0">
                  <a:pos x="wd2" y="hd2"/>
                </a:cxn>
                <a:cxn ang="5400000">
                  <a:pos x="wd2" y="hd2"/>
                </a:cxn>
                <a:cxn ang="10800000">
                  <a:pos x="wd2" y="hd2"/>
                </a:cxn>
                <a:cxn ang="16200000">
                  <a:pos x="wd2" y="hd2"/>
                </a:cxn>
              </a:cxnLst>
              <a:rect l="0" t="0" r="r" b="b"/>
              <a:pathLst>
                <a:path w="21600" h="21431" extrusionOk="0">
                  <a:moveTo>
                    <a:pt x="0" y="20509"/>
                  </a:moveTo>
                  <a:cubicBezTo>
                    <a:pt x="1166" y="21055"/>
                    <a:pt x="2333" y="21600"/>
                    <a:pt x="3955" y="21382"/>
                  </a:cubicBezTo>
                  <a:cubicBezTo>
                    <a:pt x="5578" y="21164"/>
                    <a:pt x="7569" y="20909"/>
                    <a:pt x="9734" y="19200"/>
                  </a:cubicBezTo>
                  <a:cubicBezTo>
                    <a:pt x="11899" y="17491"/>
                    <a:pt x="14966" y="14327"/>
                    <a:pt x="16943" y="11127"/>
                  </a:cubicBezTo>
                  <a:cubicBezTo>
                    <a:pt x="18921" y="7927"/>
                    <a:pt x="20945" y="2836"/>
                    <a:pt x="21600" y="0"/>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175" name="Shape 175"/>
            <p:cNvSpPr/>
            <p:nvPr/>
          </p:nvSpPr>
          <p:spPr>
            <a:xfrm>
              <a:off x="633082" y="3486871"/>
              <a:ext cx="9144004" cy="871376"/>
            </a:xfrm>
            <a:custGeom>
              <a:avLst/>
              <a:gdLst/>
              <a:ahLst/>
              <a:cxnLst>
                <a:cxn ang="0">
                  <a:pos x="wd2" y="hd2"/>
                </a:cxn>
                <a:cxn ang="5400000">
                  <a:pos x="wd2" y="hd2"/>
                </a:cxn>
                <a:cxn ang="10800000">
                  <a:pos x="wd2" y="hd2"/>
                </a:cxn>
                <a:cxn ang="16200000">
                  <a:pos x="wd2" y="hd2"/>
                </a:cxn>
              </a:cxnLst>
              <a:rect l="0" t="0" r="r" b="b"/>
              <a:pathLst>
                <a:path w="21600" h="21132" extrusionOk="0">
                  <a:moveTo>
                    <a:pt x="0" y="21132"/>
                  </a:moveTo>
                  <a:cubicBezTo>
                    <a:pt x="622" y="17748"/>
                    <a:pt x="1244" y="14364"/>
                    <a:pt x="2469" y="11052"/>
                  </a:cubicBezTo>
                  <a:cubicBezTo>
                    <a:pt x="3694" y="7740"/>
                    <a:pt x="5433" y="2892"/>
                    <a:pt x="7350" y="1260"/>
                  </a:cubicBezTo>
                  <a:cubicBezTo>
                    <a:pt x="9266" y="-372"/>
                    <a:pt x="11595" y="-468"/>
                    <a:pt x="13970" y="1260"/>
                  </a:cubicBezTo>
                  <a:cubicBezTo>
                    <a:pt x="16345" y="2988"/>
                    <a:pt x="20305" y="9900"/>
                    <a:pt x="21600" y="11628"/>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176" name="Shape 176"/>
            <p:cNvSpPr/>
            <p:nvPr/>
          </p:nvSpPr>
          <p:spPr>
            <a:xfrm>
              <a:off x="621206" y="5640779"/>
              <a:ext cx="3004460" cy="1211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933" y="8947"/>
                    <a:pt x="15866" y="17894"/>
                    <a:pt x="21600" y="21600"/>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177" name="Shape 177"/>
            <p:cNvSpPr/>
            <p:nvPr/>
          </p:nvSpPr>
          <p:spPr>
            <a:xfrm>
              <a:off x="633082" y="5284519"/>
              <a:ext cx="9144004" cy="1467333"/>
            </a:xfrm>
            <a:custGeom>
              <a:avLst/>
              <a:gdLst/>
              <a:ahLst/>
              <a:cxnLst>
                <a:cxn ang="0">
                  <a:pos x="wd2" y="hd2"/>
                </a:cxn>
                <a:cxn ang="5400000">
                  <a:pos x="wd2" y="hd2"/>
                </a:cxn>
                <a:cxn ang="10800000">
                  <a:pos x="wd2" y="hd2"/>
                </a:cxn>
                <a:cxn ang="16200000">
                  <a:pos x="wd2" y="hd2"/>
                </a:cxn>
              </a:cxnLst>
              <a:rect l="0" t="0" r="r" b="b"/>
              <a:pathLst>
                <a:path w="21600" h="21438" extrusionOk="0">
                  <a:moveTo>
                    <a:pt x="0" y="0"/>
                  </a:moveTo>
                  <a:cubicBezTo>
                    <a:pt x="676" y="1460"/>
                    <a:pt x="1351" y="2920"/>
                    <a:pt x="2609" y="5031"/>
                  </a:cubicBezTo>
                  <a:cubicBezTo>
                    <a:pt x="3866" y="7142"/>
                    <a:pt x="5746" y="10381"/>
                    <a:pt x="7546" y="12665"/>
                  </a:cubicBezTo>
                  <a:cubicBezTo>
                    <a:pt x="9346" y="14949"/>
                    <a:pt x="11623" y="17320"/>
                    <a:pt x="13409" y="18737"/>
                  </a:cubicBezTo>
                  <a:cubicBezTo>
                    <a:pt x="15195" y="20154"/>
                    <a:pt x="17121" y="20733"/>
                    <a:pt x="18262" y="21166"/>
                  </a:cubicBezTo>
                  <a:cubicBezTo>
                    <a:pt x="19403" y="21600"/>
                    <a:pt x="19697" y="21398"/>
                    <a:pt x="20254" y="21340"/>
                  </a:cubicBezTo>
                  <a:cubicBezTo>
                    <a:pt x="20810" y="21282"/>
                    <a:pt x="21205" y="21051"/>
                    <a:pt x="21600" y="20819"/>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178" name="Shape 178"/>
            <p:cNvSpPr/>
            <p:nvPr/>
          </p:nvSpPr>
          <p:spPr>
            <a:xfrm>
              <a:off x="2782516" y="5137608"/>
              <a:ext cx="6982693" cy="1714456"/>
            </a:xfrm>
            <a:custGeom>
              <a:avLst/>
              <a:gdLst/>
              <a:ahLst/>
              <a:cxnLst>
                <a:cxn ang="0">
                  <a:pos x="wd2" y="hd2"/>
                </a:cxn>
                <a:cxn ang="5400000">
                  <a:pos x="wd2" y="hd2"/>
                </a:cxn>
                <a:cxn ang="10800000">
                  <a:pos x="wd2" y="hd2"/>
                </a:cxn>
                <a:cxn ang="16200000">
                  <a:pos x="wd2" y="hd2"/>
                </a:cxn>
              </a:cxnLst>
              <a:rect l="0" t="0" r="r" b="b"/>
              <a:pathLst>
                <a:path w="21600" h="21531" extrusionOk="0">
                  <a:moveTo>
                    <a:pt x="0" y="21531"/>
                  </a:moveTo>
                  <a:cubicBezTo>
                    <a:pt x="502" y="19232"/>
                    <a:pt x="1004" y="16933"/>
                    <a:pt x="1690" y="14820"/>
                  </a:cubicBezTo>
                  <a:cubicBezTo>
                    <a:pt x="2376" y="12707"/>
                    <a:pt x="3324" y="10420"/>
                    <a:pt x="4114" y="8854"/>
                  </a:cubicBezTo>
                  <a:cubicBezTo>
                    <a:pt x="4904" y="7288"/>
                    <a:pt x="5388" y="6592"/>
                    <a:pt x="6429" y="5424"/>
                  </a:cubicBezTo>
                  <a:cubicBezTo>
                    <a:pt x="7469" y="4256"/>
                    <a:pt x="9367" y="2615"/>
                    <a:pt x="10359" y="1845"/>
                  </a:cubicBezTo>
                  <a:cubicBezTo>
                    <a:pt x="11351" y="1074"/>
                    <a:pt x="11504" y="1099"/>
                    <a:pt x="12380" y="801"/>
                  </a:cubicBezTo>
                  <a:cubicBezTo>
                    <a:pt x="13255" y="503"/>
                    <a:pt x="14639" y="180"/>
                    <a:pt x="15612" y="55"/>
                  </a:cubicBezTo>
                  <a:cubicBezTo>
                    <a:pt x="16586" y="-69"/>
                    <a:pt x="18220" y="55"/>
                    <a:pt x="18220" y="55"/>
                  </a:cubicBezTo>
                  <a:lnTo>
                    <a:pt x="20094" y="55"/>
                  </a:lnTo>
                  <a:cubicBezTo>
                    <a:pt x="20614" y="105"/>
                    <a:pt x="21092" y="279"/>
                    <a:pt x="21343" y="354"/>
                  </a:cubicBezTo>
                  <a:cubicBezTo>
                    <a:pt x="21594" y="428"/>
                    <a:pt x="21508" y="403"/>
                    <a:pt x="21600" y="503"/>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179" name="Shape 179"/>
            <p:cNvSpPr/>
            <p:nvPr/>
          </p:nvSpPr>
          <p:spPr>
            <a:xfrm rot="1800000">
              <a:off x="3641123" y="2859251"/>
              <a:ext cx="1601402"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80" name="Shape 180"/>
            <p:cNvSpPr/>
            <p:nvPr/>
          </p:nvSpPr>
          <p:spPr>
            <a:xfrm rot="1800000">
              <a:off x="4365023" y="4126078"/>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81" name="Shape 181"/>
            <p:cNvSpPr/>
            <p:nvPr/>
          </p:nvSpPr>
          <p:spPr>
            <a:xfrm rot="1800000">
              <a:off x="4374549" y="1592426"/>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82" name="Shape 182"/>
            <p:cNvSpPr/>
            <p:nvPr/>
          </p:nvSpPr>
          <p:spPr>
            <a:xfrm rot="1800000">
              <a:off x="3622073" y="325602"/>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4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83" name="Shape 183"/>
            <p:cNvSpPr/>
            <p:nvPr/>
          </p:nvSpPr>
          <p:spPr>
            <a:xfrm rot="1800000">
              <a:off x="5107972" y="5383378"/>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6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84" name="Shape 184"/>
            <p:cNvSpPr/>
            <p:nvPr/>
          </p:nvSpPr>
          <p:spPr>
            <a:xfrm rot="1800000">
              <a:off x="262553" y="4201528"/>
              <a:ext cx="12615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lnTo>
                    <a:pt x="965" y="0"/>
                  </a:lnTo>
                  <a:lnTo>
                    <a:pt x="14815" y="0"/>
                  </a:lnTo>
                  <a:lnTo>
                    <a:pt x="21600" y="10800"/>
                  </a:lnTo>
                  <a:lnTo>
                    <a:pt x="14815" y="21600"/>
                  </a:lnTo>
                  <a:lnTo>
                    <a:pt x="12749" y="21595"/>
                  </a:lnTo>
                  <a:lnTo>
                    <a:pt x="0" y="1635"/>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85" name="Shape 185"/>
            <p:cNvSpPr/>
            <p:nvPr/>
          </p:nvSpPr>
          <p:spPr>
            <a:xfrm rot="1800000">
              <a:off x="669322" y="5402429"/>
              <a:ext cx="1601403"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86" name="Shape 186"/>
            <p:cNvSpPr/>
            <p:nvPr/>
          </p:nvSpPr>
          <p:spPr>
            <a:xfrm rot="1800000">
              <a:off x="697898" y="2849727"/>
              <a:ext cx="1601403"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87" name="Shape 187"/>
            <p:cNvSpPr/>
            <p:nvPr/>
          </p:nvSpPr>
          <p:spPr>
            <a:xfrm rot="1800000">
              <a:off x="1421797" y="4126077"/>
              <a:ext cx="1601403"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88" name="Shape 188"/>
            <p:cNvSpPr/>
            <p:nvPr/>
          </p:nvSpPr>
          <p:spPr>
            <a:xfrm rot="1800000">
              <a:off x="2155223" y="5411953"/>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89" name="Shape 189"/>
            <p:cNvSpPr/>
            <p:nvPr/>
          </p:nvSpPr>
          <p:spPr>
            <a:xfrm rot="1800000">
              <a:off x="2174274" y="2859251"/>
              <a:ext cx="1601402"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90" name="Shape 190"/>
            <p:cNvSpPr/>
            <p:nvPr/>
          </p:nvSpPr>
          <p:spPr>
            <a:xfrm rot="1800000">
              <a:off x="1440847" y="1563852"/>
              <a:ext cx="1601403"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91" name="Shape 191"/>
            <p:cNvSpPr/>
            <p:nvPr/>
          </p:nvSpPr>
          <p:spPr>
            <a:xfrm rot="1800000">
              <a:off x="7451124" y="4145128"/>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92" name="Shape 192"/>
            <p:cNvSpPr/>
            <p:nvPr/>
          </p:nvSpPr>
          <p:spPr>
            <a:xfrm rot="1800000">
              <a:off x="8194074" y="5421479"/>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93" name="Shape 193"/>
            <p:cNvSpPr/>
            <p:nvPr/>
          </p:nvSpPr>
          <p:spPr>
            <a:xfrm rot="1800000">
              <a:off x="8194075" y="2868777"/>
              <a:ext cx="1601402"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94" name="Shape 194"/>
            <p:cNvSpPr/>
            <p:nvPr/>
          </p:nvSpPr>
          <p:spPr>
            <a:xfrm rot="1800000">
              <a:off x="8951479" y="4055628"/>
              <a:ext cx="1243409"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6884" y="0"/>
                  </a:lnTo>
                  <a:lnTo>
                    <a:pt x="8235" y="62"/>
                  </a:lnTo>
                  <a:lnTo>
                    <a:pt x="21600" y="20631"/>
                  </a:lnTo>
                  <a:lnTo>
                    <a:pt x="20935" y="21600"/>
                  </a:lnTo>
                  <a:lnTo>
                    <a:pt x="6884" y="21600"/>
                  </a:lnTo>
                  <a:lnTo>
                    <a:pt x="0" y="10800"/>
                  </a:lnTo>
                  <a:close/>
                </a:path>
              </a:pathLst>
            </a:custGeom>
            <a:solidFill>
              <a:srgbClr val="FFFFFF">
                <a:alpha val="4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95" name="Shape 195"/>
            <p:cNvSpPr/>
            <p:nvPr/>
          </p:nvSpPr>
          <p:spPr>
            <a:xfrm rot="1800000">
              <a:off x="8951729" y="1511523"/>
              <a:ext cx="1241874" cy="1388824"/>
            </a:xfrm>
            <a:custGeom>
              <a:avLst/>
              <a:gdLst/>
              <a:ahLst/>
              <a:cxnLst>
                <a:cxn ang="0">
                  <a:pos x="wd2" y="hd2"/>
                </a:cxn>
                <a:cxn ang="5400000">
                  <a:pos x="wd2" y="hd2"/>
                </a:cxn>
                <a:cxn ang="10800000">
                  <a:pos x="wd2" y="hd2"/>
                </a:cxn>
                <a:cxn ang="16200000">
                  <a:pos x="wd2" y="hd2"/>
                </a:cxn>
              </a:cxnLst>
              <a:rect l="0" t="0" r="r" b="b"/>
              <a:pathLst>
                <a:path w="21600" h="21600" extrusionOk="0">
                  <a:moveTo>
                    <a:pt x="0" y="10805"/>
                  </a:moveTo>
                  <a:lnTo>
                    <a:pt x="6892" y="9"/>
                  </a:lnTo>
                  <a:lnTo>
                    <a:pt x="8384" y="0"/>
                  </a:lnTo>
                  <a:lnTo>
                    <a:pt x="21600" y="20590"/>
                  </a:lnTo>
                  <a:lnTo>
                    <a:pt x="20961" y="21600"/>
                  </a:lnTo>
                  <a:lnTo>
                    <a:pt x="6892" y="21600"/>
                  </a:lnTo>
                  <a:lnTo>
                    <a:pt x="0" y="10805"/>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sp>
        <p:nvSpPr>
          <p:cNvPr id="197" name="Shape 197"/>
          <p:cNvSpPr/>
          <p:nvPr/>
        </p:nvSpPr>
        <p:spPr>
          <a:xfrm>
            <a:off x="4561242" y="-21512"/>
            <a:ext cx="3679118" cy="6271842"/>
          </a:xfrm>
          <a:prstGeom prst="rect">
            <a:avLst/>
          </a:prstGeom>
          <a:solidFill>
            <a:srgbClr val="F5F5F5"/>
          </a:solidFill>
          <a:ln w="15875">
            <a:solidFill>
              <a:srgbClr val="098DBD"/>
            </a:solidFill>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198" name="Shape 198"/>
          <p:cNvSpPr/>
          <p:nvPr/>
        </p:nvSpPr>
        <p:spPr>
          <a:xfrm>
            <a:off x="4649095" y="-21512"/>
            <a:ext cx="3505203" cy="623942"/>
          </a:xfrm>
          <a:prstGeom prst="rect">
            <a:avLst/>
          </a:prstGeom>
          <a:solidFill>
            <a:srgbClr val="C00000"/>
          </a:solidFill>
          <a:ln w="12700">
            <a:miter lim="400000"/>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199" name="Shape 199"/>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00" name="Shape 200"/>
          <p:cNvSpPr/>
          <p:nvPr/>
        </p:nvSpPr>
        <p:spPr>
          <a:xfrm>
            <a:off x="905569" y="601881"/>
            <a:ext cx="3562260" cy="5648449"/>
          </a:xfrm>
          <a:prstGeom prst="rect">
            <a:avLst/>
          </a:prstGeom>
          <a:solidFill>
            <a:srgbClr val="FFFFFF"/>
          </a:solidFill>
          <a:ln w="3175">
            <a:solidFill/>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201" name="Shape 201"/>
          <p:cNvSpPr>
            <a:spLocks noGrp="1"/>
          </p:cNvSpPr>
          <p:nvPr>
            <p:ph type="body" idx="1"/>
          </p:nvPr>
        </p:nvSpPr>
        <p:spPr>
          <a:xfrm>
            <a:off x="1145894" y="856526"/>
            <a:ext cx="3090442" cy="6001474"/>
          </a:xfrm>
          <a:prstGeom prst="rect">
            <a:avLst/>
          </a:prstGeom>
        </p:spPr>
        <p:txBody>
          <a:bodyPr/>
          <a:lstStyle/>
          <a:p>
            <a:pPr lvl="0">
              <a:defRPr sz="1800">
                <a:solidFill>
                  <a:srgbClr val="000000"/>
                </a:solidFill>
              </a:defRPr>
            </a:pPr>
            <a:r>
              <a:rPr sz="2400">
                <a:solidFill>
                  <a:srgbClr val="434342"/>
                </a:solidFill>
              </a:rPr>
              <a:t>Click to edit Master text styles</a:t>
            </a:r>
          </a:p>
          <a:p>
            <a:pPr lvl="1">
              <a:defRPr sz="1800">
                <a:solidFill>
                  <a:srgbClr val="000000"/>
                </a:solidFill>
              </a:defRPr>
            </a:pPr>
            <a:r>
              <a:rPr sz="2400">
                <a:solidFill>
                  <a:srgbClr val="434342"/>
                </a:solidFill>
              </a:rPr>
              <a:t>Second level</a:t>
            </a:r>
          </a:p>
          <a:p>
            <a:pPr lvl="2">
              <a:defRPr sz="1800">
                <a:solidFill>
                  <a:srgbClr val="000000"/>
                </a:solidFill>
              </a:defRPr>
            </a:pPr>
            <a:r>
              <a:rPr sz="2400">
                <a:solidFill>
                  <a:srgbClr val="434342"/>
                </a:solidFill>
              </a:rPr>
              <a:t>Third level</a:t>
            </a:r>
          </a:p>
          <a:p>
            <a:pPr lvl="3">
              <a:defRPr sz="1800">
                <a:solidFill>
                  <a:srgbClr val="000000"/>
                </a:solidFill>
              </a:defRPr>
            </a:pPr>
            <a:r>
              <a:rPr sz="2400">
                <a:solidFill>
                  <a:srgbClr val="434342"/>
                </a:solidFill>
              </a:rPr>
              <a:t>Fourth level</a:t>
            </a:r>
          </a:p>
          <a:p>
            <a:pPr lvl="4">
              <a:defRPr sz="1800">
                <a:solidFill>
                  <a:srgbClr val="000000"/>
                </a:solidFill>
              </a:defRPr>
            </a:pPr>
            <a:r>
              <a:rPr sz="2400">
                <a:solidFill>
                  <a:srgbClr val="434342"/>
                </a:solidFill>
              </a:rPr>
              <a:t>Fifth level</a:t>
            </a:r>
          </a:p>
        </p:txBody>
      </p:sp>
      <p:sp>
        <p:nvSpPr>
          <p:cNvPr id="202" name="Shape 202"/>
          <p:cNvSpPr/>
          <p:nvPr/>
        </p:nvSpPr>
        <p:spPr>
          <a:xfrm>
            <a:off x="4650887" y="6088284"/>
            <a:ext cx="3505202" cy="81742"/>
          </a:xfrm>
          <a:prstGeom prst="rect">
            <a:avLst/>
          </a:prstGeom>
          <a:solidFill>
            <a:srgbClr val="797B7E"/>
          </a:solidFill>
          <a:ln w="12700">
            <a:miter lim="400000"/>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203" name="Shape 203"/>
          <p:cNvSpPr>
            <a:spLocks noGrp="1"/>
          </p:cNvSpPr>
          <p:nvPr>
            <p:ph type="title"/>
          </p:nvPr>
        </p:nvSpPr>
        <p:spPr>
          <a:xfrm>
            <a:off x="4739833" y="0"/>
            <a:ext cx="3304574" cy="4120587"/>
          </a:xfrm>
          <a:prstGeom prst="rect">
            <a:avLst/>
          </a:prstGeom>
        </p:spPr>
        <p:txBody>
          <a:bodyPr anchor="b"/>
          <a:lstStyle>
            <a:lvl1pPr>
              <a:defRPr sz="2800"/>
            </a:lvl1pPr>
          </a:lstStyle>
          <a:p>
            <a:pPr lvl="0">
              <a:defRPr sz="1800">
                <a:solidFill>
                  <a:srgbClr val="000000"/>
                </a:solidFill>
              </a:defRPr>
            </a:pPr>
            <a:r>
              <a:rPr sz="2800">
                <a:solidFill>
                  <a:srgbClr val="797B7E"/>
                </a:solidFill>
              </a:rPr>
              <a:t>Click to edit Master title style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243" name="Group 243"/>
          <p:cNvGrpSpPr/>
          <p:nvPr/>
        </p:nvGrpSpPr>
        <p:grpSpPr>
          <a:xfrm>
            <a:off x="-644960" y="0"/>
            <a:ext cx="10458656" cy="7117073"/>
            <a:chOff x="0" y="0"/>
            <a:chExt cx="10458655" cy="7117072"/>
          </a:xfrm>
        </p:grpSpPr>
        <p:grpSp>
          <p:nvGrpSpPr>
            <p:cNvPr id="220" name="Group 220"/>
            <p:cNvGrpSpPr/>
            <p:nvPr/>
          </p:nvGrpSpPr>
          <p:grpSpPr>
            <a:xfrm>
              <a:off x="644951" y="0"/>
              <a:ext cx="9144011" cy="6858002"/>
              <a:chOff x="-5" y="0"/>
              <a:chExt cx="9144009" cy="6858001"/>
            </a:xfrm>
          </p:grpSpPr>
          <p:grpSp>
            <p:nvGrpSpPr>
              <p:cNvPr id="208" name="Group 208"/>
              <p:cNvGrpSpPr/>
              <p:nvPr/>
            </p:nvGrpSpPr>
            <p:grpSpPr>
              <a:xfrm>
                <a:off x="-6" y="0"/>
                <a:ext cx="2514603" cy="6858002"/>
                <a:chOff x="-3" y="0"/>
                <a:chExt cx="2514602" cy="6858000"/>
              </a:xfrm>
            </p:grpSpPr>
            <p:sp>
              <p:nvSpPr>
                <p:cNvPr id="205" name="Shape 205"/>
                <p:cNvSpPr/>
                <p:nvPr/>
              </p:nvSpPr>
              <p:spPr>
                <a:xfrm>
                  <a:off x="914397" y="0"/>
                  <a:ext cx="1600203"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06" name="Shape 206"/>
                <p:cNvSpPr/>
                <p:nvPr/>
              </p:nvSpPr>
              <p:spPr>
                <a:xfrm>
                  <a:off x="-4" y="0"/>
                  <a:ext cx="4572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07" name="Shape 207"/>
                <p:cNvSpPr/>
                <p:nvPr/>
              </p:nvSpPr>
              <p:spPr>
                <a:xfrm>
                  <a:off x="228596" y="0"/>
                  <a:ext cx="7620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grpSp>
            <p:nvGrpSpPr>
              <p:cNvPr id="212" name="Group 212"/>
              <p:cNvGrpSpPr/>
              <p:nvPr/>
            </p:nvGrpSpPr>
            <p:grpSpPr>
              <a:xfrm>
                <a:off x="422906" y="0"/>
                <a:ext cx="2514605" cy="6858001"/>
                <a:chOff x="0" y="0"/>
                <a:chExt cx="2514603" cy="6858000"/>
              </a:xfrm>
            </p:grpSpPr>
            <p:sp>
              <p:nvSpPr>
                <p:cNvPr id="209" name="Shape 209"/>
                <p:cNvSpPr/>
                <p:nvPr/>
              </p:nvSpPr>
              <p:spPr>
                <a:xfrm>
                  <a:off x="914400" y="0"/>
                  <a:ext cx="1600203"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10" name="Shape 210"/>
                <p:cNvSpPr/>
                <p:nvPr/>
              </p:nvSpPr>
              <p:spPr>
                <a:xfrm>
                  <a:off x="-1" y="0"/>
                  <a:ext cx="4572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11" name="Shape 211"/>
                <p:cNvSpPr/>
                <p:nvPr/>
              </p:nvSpPr>
              <p:spPr>
                <a:xfrm>
                  <a:off x="228599" y="0"/>
                  <a:ext cx="7620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grpSp>
            <p:nvGrpSpPr>
              <p:cNvPr id="216" name="Group 216"/>
              <p:cNvGrpSpPr/>
              <p:nvPr/>
            </p:nvGrpSpPr>
            <p:grpSpPr>
              <a:xfrm>
                <a:off x="6629399" y="-1"/>
                <a:ext cx="2514605" cy="6858002"/>
                <a:chOff x="0" y="0"/>
                <a:chExt cx="2514603" cy="6858000"/>
              </a:xfrm>
            </p:grpSpPr>
            <p:sp>
              <p:nvSpPr>
                <p:cNvPr id="213" name="Shape 213"/>
                <p:cNvSpPr/>
                <p:nvPr/>
              </p:nvSpPr>
              <p:spPr>
                <a:xfrm rot="10800000">
                  <a:off x="0" y="-1"/>
                  <a:ext cx="1600203" cy="6858002"/>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14" name="Shape 214"/>
                <p:cNvSpPr/>
                <p:nvPr/>
              </p:nvSpPr>
              <p:spPr>
                <a:xfrm rot="10800000">
                  <a:off x="2057402" y="-1"/>
                  <a:ext cx="457202" cy="6858002"/>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15" name="Shape 215"/>
                <p:cNvSpPr/>
                <p:nvPr/>
              </p:nvSpPr>
              <p:spPr>
                <a:xfrm rot="10800000">
                  <a:off x="1524002" y="-1"/>
                  <a:ext cx="762002" cy="6858002"/>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sp>
            <p:nvSpPr>
              <p:cNvPr id="217" name="Shape 217"/>
              <p:cNvSpPr/>
              <p:nvPr/>
            </p:nvSpPr>
            <p:spPr>
              <a:xfrm>
                <a:off x="3809998" y="0"/>
                <a:ext cx="28194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18" name="Shape 218"/>
              <p:cNvSpPr/>
              <p:nvPr/>
            </p:nvSpPr>
            <p:spPr>
              <a:xfrm>
                <a:off x="2895598" y="0"/>
                <a:ext cx="4572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19" name="Shape 219"/>
              <p:cNvSpPr/>
              <p:nvPr/>
            </p:nvSpPr>
            <p:spPr>
              <a:xfrm>
                <a:off x="3124198" y="0"/>
                <a:ext cx="7620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sp>
          <p:nvSpPr>
            <p:cNvPr id="221" name="Shape 221"/>
            <p:cNvSpPr/>
            <p:nvPr/>
          </p:nvSpPr>
          <p:spPr>
            <a:xfrm>
              <a:off x="633082" y="5035138"/>
              <a:ext cx="9144004" cy="1166475"/>
            </a:xfrm>
            <a:custGeom>
              <a:avLst/>
              <a:gdLst/>
              <a:ahLst/>
              <a:cxnLst>
                <a:cxn ang="0">
                  <a:pos x="wd2" y="hd2"/>
                </a:cxn>
                <a:cxn ang="5400000">
                  <a:pos x="wd2" y="hd2"/>
                </a:cxn>
                <a:cxn ang="10800000">
                  <a:pos x="wd2" y="hd2"/>
                </a:cxn>
                <a:cxn ang="16200000">
                  <a:pos x="wd2" y="hd2"/>
                </a:cxn>
              </a:cxnLst>
              <a:rect l="0" t="0" r="r" b="b"/>
              <a:pathLst>
                <a:path w="21600" h="21431" extrusionOk="0">
                  <a:moveTo>
                    <a:pt x="0" y="20509"/>
                  </a:moveTo>
                  <a:cubicBezTo>
                    <a:pt x="1166" y="21055"/>
                    <a:pt x="2333" y="21600"/>
                    <a:pt x="3955" y="21382"/>
                  </a:cubicBezTo>
                  <a:cubicBezTo>
                    <a:pt x="5578" y="21164"/>
                    <a:pt x="7569" y="20909"/>
                    <a:pt x="9734" y="19200"/>
                  </a:cubicBezTo>
                  <a:cubicBezTo>
                    <a:pt x="11899" y="17491"/>
                    <a:pt x="14966" y="14327"/>
                    <a:pt x="16943" y="11127"/>
                  </a:cubicBezTo>
                  <a:cubicBezTo>
                    <a:pt x="18921" y="7927"/>
                    <a:pt x="20945" y="2836"/>
                    <a:pt x="21600" y="0"/>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222" name="Shape 222"/>
            <p:cNvSpPr/>
            <p:nvPr/>
          </p:nvSpPr>
          <p:spPr>
            <a:xfrm>
              <a:off x="633082" y="3486871"/>
              <a:ext cx="9144004" cy="871376"/>
            </a:xfrm>
            <a:custGeom>
              <a:avLst/>
              <a:gdLst/>
              <a:ahLst/>
              <a:cxnLst>
                <a:cxn ang="0">
                  <a:pos x="wd2" y="hd2"/>
                </a:cxn>
                <a:cxn ang="5400000">
                  <a:pos x="wd2" y="hd2"/>
                </a:cxn>
                <a:cxn ang="10800000">
                  <a:pos x="wd2" y="hd2"/>
                </a:cxn>
                <a:cxn ang="16200000">
                  <a:pos x="wd2" y="hd2"/>
                </a:cxn>
              </a:cxnLst>
              <a:rect l="0" t="0" r="r" b="b"/>
              <a:pathLst>
                <a:path w="21600" h="21132" extrusionOk="0">
                  <a:moveTo>
                    <a:pt x="0" y="21132"/>
                  </a:moveTo>
                  <a:cubicBezTo>
                    <a:pt x="622" y="17748"/>
                    <a:pt x="1244" y="14364"/>
                    <a:pt x="2469" y="11052"/>
                  </a:cubicBezTo>
                  <a:cubicBezTo>
                    <a:pt x="3694" y="7740"/>
                    <a:pt x="5433" y="2892"/>
                    <a:pt x="7350" y="1260"/>
                  </a:cubicBezTo>
                  <a:cubicBezTo>
                    <a:pt x="9266" y="-372"/>
                    <a:pt x="11595" y="-468"/>
                    <a:pt x="13970" y="1260"/>
                  </a:cubicBezTo>
                  <a:cubicBezTo>
                    <a:pt x="16345" y="2988"/>
                    <a:pt x="20305" y="9900"/>
                    <a:pt x="21600" y="11628"/>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223" name="Shape 223"/>
            <p:cNvSpPr/>
            <p:nvPr/>
          </p:nvSpPr>
          <p:spPr>
            <a:xfrm>
              <a:off x="621206" y="5640779"/>
              <a:ext cx="3004460" cy="1211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933" y="8947"/>
                    <a:pt x="15866" y="17894"/>
                    <a:pt x="21600" y="21600"/>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224" name="Shape 224"/>
            <p:cNvSpPr/>
            <p:nvPr/>
          </p:nvSpPr>
          <p:spPr>
            <a:xfrm>
              <a:off x="633082" y="5284519"/>
              <a:ext cx="9144004" cy="1467333"/>
            </a:xfrm>
            <a:custGeom>
              <a:avLst/>
              <a:gdLst/>
              <a:ahLst/>
              <a:cxnLst>
                <a:cxn ang="0">
                  <a:pos x="wd2" y="hd2"/>
                </a:cxn>
                <a:cxn ang="5400000">
                  <a:pos x="wd2" y="hd2"/>
                </a:cxn>
                <a:cxn ang="10800000">
                  <a:pos x="wd2" y="hd2"/>
                </a:cxn>
                <a:cxn ang="16200000">
                  <a:pos x="wd2" y="hd2"/>
                </a:cxn>
              </a:cxnLst>
              <a:rect l="0" t="0" r="r" b="b"/>
              <a:pathLst>
                <a:path w="21600" h="21438" extrusionOk="0">
                  <a:moveTo>
                    <a:pt x="0" y="0"/>
                  </a:moveTo>
                  <a:cubicBezTo>
                    <a:pt x="676" y="1460"/>
                    <a:pt x="1351" y="2920"/>
                    <a:pt x="2609" y="5031"/>
                  </a:cubicBezTo>
                  <a:cubicBezTo>
                    <a:pt x="3866" y="7142"/>
                    <a:pt x="5746" y="10381"/>
                    <a:pt x="7546" y="12665"/>
                  </a:cubicBezTo>
                  <a:cubicBezTo>
                    <a:pt x="9346" y="14949"/>
                    <a:pt x="11623" y="17320"/>
                    <a:pt x="13409" y="18737"/>
                  </a:cubicBezTo>
                  <a:cubicBezTo>
                    <a:pt x="15195" y="20154"/>
                    <a:pt x="17121" y="20733"/>
                    <a:pt x="18262" y="21166"/>
                  </a:cubicBezTo>
                  <a:cubicBezTo>
                    <a:pt x="19403" y="21600"/>
                    <a:pt x="19697" y="21398"/>
                    <a:pt x="20254" y="21340"/>
                  </a:cubicBezTo>
                  <a:cubicBezTo>
                    <a:pt x="20810" y="21282"/>
                    <a:pt x="21205" y="21051"/>
                    <a:pt x="21600" y="20819"/>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225" name="Shape 225"/>
            <p:cNvSpPr/>
            <p:nvPr/>
          </p:nvSpPr>
          <p:spPr>
            <a:xfrm>
              <a:off x="2782516" y="5137608"/>
              <a:ext cx="6982693" cy="1714456"/>
            </a:xfrm>
            <a:custGeom>
              <a:avLst/>
              <a:gdLst/>
              <a:ahLst/>
              <a:cxnLst>
                <a:cxn ang="0">
                  <a:pos x="wd2" y="hd2"/>
                </a:cxn>
                <a:cxn ang="5400000">
                  <a:pos x="wd2" y="hd2"/>
                </a:cxn>
                <a:cxn ang="10800000">
                  <a:pos x="wd2" y="hd2"/>
                </a:cxn>
                <a:cxn ang="16200000">
                  <a:pos x="wd2" y="hd2"/>
                </a:cxn>
              </a:cxnLst>
              <a:rect l="0" t="0" r="r" b="b"/>
              <a:pathLst>
                <a:path w="21600" h="21531" extrusionOk="0">
                  <a:moveTo>
                    <a:pt x="0" y="21531"/>
                  </a:moveTo>
                  <a:cubicBezTo>
                    <a:pt x="502" y="19232"/>
                    <a:pt x="1004" y="16933"/>
                    <a:pt x="1690" y="14820"/>
                  </a:cubicBezTo>
                  <a:cubicBezTo>
                    <a:pt x="2376" y="12707"/>
                    <a:pt x="3324" y="10420"/>
                    <a:pt x="4114" y="8854"/>
                  </a:cubicBezTo>
                  <a:cubicBezTo>
                    <a:pt x="4904" y="7288"/>
                    <a:pt x="5388" y="6592"/>
                    <a:pt x="6429" y="5424"/>
                  </a:cubicBezTo>
                  <a:cubicBezTo>
                    <a:pt x="7469" y="4256"/>
                    <a:pt x="9367" y="2615"/>
                    <a:pt x="10359" y="1845"/>
                  </a:cubicBezTo>
                  <a:cubicBezTo>
                    <a:pt x="11351" y="1074"/>
                    <a:pt x="11504" y="1099"/>
                    <a:pt x="12380" y="801"/>
                  </a:cubicBezTo>
                  <a:cubicBezTo>
                    <a:pt x="13255" y="503"/>
                    <a:pt x="14639" y="180"/>
                    <a:pt x="15612" y="55"/>
                  </a:cubicBezTo>
                  <a:cubicBezTo>
                    <a:pt x="16586" y="-69"/>
                    <a:pt x="18220" y="55"/>
                    <a:pt x="18220" y="55"/>
                  </a:cubicBezTo>
                  <a:lnTo>
                    <a:pt x="20094" y="55"/>
                  </a:lnTo>
                  <a:cubicBezTo>
                    <a:pt x="20614" y="105"/>
                    <a:pt x="21092" y="279"/>
                    <a:pt x="21343" y="354"/>
                  </a:cubicBezTo>
                  <a:cubicBezTo>
                    <a:pt x="21594" y="428"/>
                    <a:pt x="21508" y="403"/>
                    <a:pt x="21600" y="503"/>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226" name="Shape 226"/>
            <p:cNvSpPr/>
            <p:nvPr/>
          </p:nvSpPr>
          <p:spPr>
            <a:xfrm rot="1800000">
              <a:off x="3641123" y="2859251"/>
              <a:ext cx="1601402"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27" name="Shape 227"/>
            <p:cNvSpPr/>
            <p:nvPr/>
          </p:nvSpPr>
          <p:spPr>
            <a:xfrm rot="1800000">
              <a:off x="4365023" y="4126078"/>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28" name="Shape 228"/>
            <p:cNvSpPr/>
            <p:nvPr/>
          </p:nvSpPr>
          <p:spPr>
            <a:xfrm rot="1800000">
              <a:off x="4374549" y="1592426"/>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29" name="Shape 229"/>
            <p:cNvSpPr/>
            <p:nvPr/>
          </p:nvSpPr>
          <p:spPr>
            <a:xfrm rot="1800000">
              <a:off x="3622073" y="325602"/>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4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30" name="Shape 230"/>
            <p:cNvSpPr/>
            <p:nvPr/>
          </p:nvSpPr>
          <p:spPr>
            <a:xfrm rot="1800000">
              <a:off x="5107972" y="5383378"/>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6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31" name="Shape 231"/>
            <p:cNvSpPr/>
            <p:nvPr/>
          </p:nvSpPr>
          <p:spPr>
            <a:xfrm rot="1800000">
              <a:off x="262553" y="4201528"/>
              <a:ext cx="12615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lnTo>
                    <a:pt x="965" y="0"/>
                  </a:lnTo>
                  <a:lnTo>
                    <a:pt x="14815" y="0"/>
                  </a:lnTo>
                  <a:lnTo>
                    <a:pt x="21600" y="10800"/>
                  </a:lnTo>
                  <a:lnTo>
                    <a:pt x="14815" y="21600"/>
                  </a:lnTo>
                  <a:lnTo>
                    <a:pt x="12749" y="21595"/>
                  </a:lnTo>
                  <a:lnTo>
                    <a:pt x="0" y="1635"/>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32" name="Shape 232"/>
            <p:cNvSpPr/>
            <p:nvPr/>
          </p:nvSpPr>
          <p:spPr>
            <a:xfrm rot="1800000">
              <a:off x="669322" y="5402429"/>
              <a:ext cx="1601403"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33" name="Shape 233"/>
            <p:cNvSpPr/>
            <p:nvPr/>
          </p:nvSpPr>
          <p:spPr>
            <a:xfrm rot="1800000">
              <a:off x="697898" y="2849727"/>
              <a:ext cx="1601403"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34" name="Shape 234"/>
            <p:cNvSpPr/>
            <p:nvPr/>
          </p:nvSpPr>
          <p:spPr>
            <a:xfrm rot="1800000">
              <a:off x="1421797" y="4126077"/>
              <a:ext cx="1601403"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35" name="Shape 235"/>
            <p:cNvSpPr/>
            <p:nvPr/>
          </p:nvSpPr>
          <p:spPr>
            <a:xfrm rot="1800000">
              <a:off x="2155223" y="5411953"/>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36" name="Shape 236"/>
            <p:cNvSpPr/>
            <p:nvPr/>
          </p:nvSpPr>
          <p:spPr>
            <a:xfrm rot="1800000">
              <a:off x="2174274" y="2859251"/>
              <a:ext cx="1601402"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37" name="Shape 237"/>
            <p:cNvSpPr/>
            <p:nvPr/>
          </p:nvSpPr>
          <p:spPr>
            <a:xfrm rot="1800000">
              <a:off x="1440847" y="1563852"/>
              <a:ext cx="1601403"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38" name="Shape 238"/>
            <p:cNvSpPr/>
            <p:nvPr/>
          </p:nvSpPr>
          <p:spPr>
            <a:xfrm rot="1800000">
              <a:off x="7451124" y="4145128"/>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39" name="Shape 239"/>
            <p:cNvSpPr/>
            <p:nvPr/>
          </p:nvSpPr>
          <p:spPr>
            <a:xfrm rot="1800000">
              <a:off x="8194074" y="5421479"/>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40" name="Shape 240"/>
            <p:cNvSpPr/>
            <p:nvPr/>
          </p:nvSpPr>
          <p:spPr>
            <a:xfrm rot="1800000">
              <a:off x="8194075" y="2868777"/>
              <a:ext cx="1601402"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41" name="Shape 241"/>
            <p:cNvSpPr/>
            <p:nvPr/>
          </p:nvSpPr>
          <p:spPr>
            <a:xfrm rot="1800000">
              <a:off x="8951479" y="4055628"/>
              <a:ext cx="1243409"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6884" y="0"/>
                  </a:lnTo>
                  <a:lnTo>
                    <a:pt x="8235" y="62"/>
                  </a:lnTo>
                  <a:lnTo>
                    <a:pt x="21600" y="20631"/>
                  </a:lnTo>
                  <a:lnTo>
                    <a:pt x="20935" y="21600"/>
                  </a:lnTo>
                  <a:lnTo>
                    <a:pt x="6884" y="21600"/>
                  </a:lnTo>
                  <a:lnTo>
                    <a:pt x="0" y="10800"/>
                  </a:lnTo>
                  <a:close/>
                </a:path>
              </a:pathLst>
            </a:custGeom>
            <a:solidFill>
              <a:srgbClr val="FFFFFF">
                <a:alpha val="4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42" name="Shape 242"/>
            <p:cNvSpPr/>
            <p:nvPr/>
          </p:nvSpPr>
          <p:spPr>
            <a:xfrm rot="1800000">
              <a:off x="8951729" y="1511523"/>
              <a:ext cx="1241874" cy="1388824"/>
            </a:xfrm>
            <a:custGeom>
              <a:avLst/>
              <a:gdLst/>
              <a:ahLst/>
              <a:cxnLst>
                <a:cxn ang="0">
                  <a:pos x="wd2" y="hd2"/>
                </a:cxn>
                <a:cxn ang="5400000">
                  <a:pos x="wd2" y="hd2"/>
                </a:cxn>
                <a:cxn ang="10800000">
                  <a:pos x="wd2" y="hd2"/>
                </a:cxn>
                <a:cxn ang="16200000">
                  <a:pos x="wd2" y="hd2"/>
                </a:cxn>
              </a:cxnLst>
              <a:rect l="0" t="0" r="r" b="b"/>
              <a:pathLst>
                <a:path w="21600" h="21600" extrusionOk="0">
                  <a:moveTo>
                    <a:pt x="0" y="10805"/>
                  </a:moveTo>
                  <a:lnTo>
                    <a:pt x="6892" y="9"/>
                  </a:lnTo>
                  <a:lnTo>
                    <a:pt x="8384" y="0"/>
                  </a:lnTo>
                  <a:lnTo>
                    <a:pt x="21600" y="20590"/>
                  </a:lnTo>
                  <a:lnTo>
                    <a:pt x="20961" y="21600"/>
                  </a:lnTo>
                  <a:lnTo>
                    <a:pt x="6892" y="21600"/>
                  </a:lnTo>
                  <a:lnTo>
                    <a:pt x="0" y="10805"/>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sp>
        <p:nvSpPr>
          <p:cNvPr id="244" name="Shape 244"/>
          <p:cNvSpPr/>
          <p:nvPr/>
        </p:nvSpPr>
        <p:spPr>
          <a:xfrm>
            <a:off x="4561242" y="-21512"/>
            <a:ext cx="3679118" cy="6271842"/>
          </a:xfrm>
          <a:prstGeom prst="rect">
            <a:avLst/>
          </a:prstGeom>
          <a:solidFill>
            <a:srgbClr val="F5F5F5"/>
          </a:solidFill>
          <a:ln w="15875">
            <a:solidFill>
              <a:srgbClr val="098DBD"/>
            </a:solidFill>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245" name="Shape 245"/>
          <p:cNvSpPr/>
          <p:nvPr/>
        </p:nvSpPr>
        <p:spPr>
          <a:xfrm>
            <a:off x="4649095" y="-21512"/>
            <a:ext cx="3505203" cy="623942"/>
          </a:xfrm>
          <a:prstGeom prst="rect">
            <a:avLst/>
          </a:prstGeom>
          <a:solidFill>
            <a:srgbClr val="C00000"/>
          </a:solidFill>
          <a:ln w="12700">
            <a:miter lim="400000"/>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246" name="Shape 246"/>
          <p:cNvSpPr/>
          <p:nvPr/>
        </p:nvSpPr>
        <p:spPr>
          <a:xfrm>
            <a:off x="905569" y="601881"/>
            <a:ext cx="3562260" cy="5648449"/>
          </a:xfrm>
          <a:prstGeom prst="rect">
            <a:avLst/>
          </a:prstGeom>
          <a:solidFill>
            <a:srgbClr val="FFFFFF"/>
          </a:solidFill>
          <a:ln w="3175">
            <a:solidFill>
              <a:srgbClr val="222221"/>
            </a:solidFill>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247" name="Shape 247"/>
          <p:cNvSpPr/>
          <p:nvPr/>
        </p:nvSpPr>
        <p:spPr>
          <a:xfrm>
            <a:off x="4650887" y="6088284"/>
            <a:ext cx="3505202" cy="81742"/>
          </a:xfrm>
          <a:prstGeom prst="rect">
            <a:avLst/>
          </a:prstGeom>
          <a:solidFill>
            <a:srgbClr val="797B7E"/>
          </a:solidFill>
          <a:ln w="12700">
            <a:miter lim="400000"/>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248" name="Shape 248"/>
          <p:cNvSpPr>
            <a:spLocks noGrp="1"/>
          </p:cNvSpPr>
          <p:nvPr>
            <p:ph type="title"/>
          </p:nvPr>
        </p:nvSpPr>
        <p:spPr>
          <a:xfrm>
            <a:off x="4734423" y="0"/>
            <a:ext cx="3300985" cy="4123945"/>
          </a:xfrm>
          <a:prstGeom prst="rect">
            <a:avLst/>
          </a:prstGeom>
        </p:spPr>
        <p:txBody>
          <a:bodyPr anchor="b"/>
          <a:lstStyle>
            <a:lvl1pPr>
              <a:defRPr sz="2800"/>
            </a:lvl1pPr>
          </a:lstStyle>
          <a:p>
            <a:pPr lvl="0">
              <a:defRPr sz="1800">
                <a:solidFill>
                  <a:srgbClr val="000000"/>
                </a:solidFill>
              </a:defRPr>
            </a:pPr>
            <a:r>
              <a:rPr sz="2800">
                <a:solidFill>
                  <a:srgbClr val="797B7E"/>
                </a:solidFill>
              </a:rPr>
              <a:t>Click to edit Master title style</a:t>
            </a:r>
          </a:p>
        </p:txBody>
      </p:sp>
      <p:sp>
        <p:nvSpPr>
          <p:cNvPr id="249" name="Shape 249"/>
          <p:cNvSpPr>
            <a:spLocks noGrp="1"/>
          </p:cNvSpPr>
          <p:nvPr>
            <p:ph type="body" idx="1"/>
          </p:nvPr>
        </p:nvSpPr>
        <p:spPr>
          <a:xfrm>
            <a:off x="4734628" y="4133088"/>
            <a:ext cx="3300575" cy="2724912"/>
          </a:xfrm>
          <a:prstGeom prst="rect">
            <a:avLst/>
          </a:prstGeom>
        </p:spPr>
        <p:txBody>
          <a:bodyPr/>
          <a:lstStyle>
            <a:lvl1pPr marL="0" indent="0">
              <a:spcBef>
                <a:spcPts val="300"/>
              </a:spcBef>
              <a:buClrTx/>
              <a:buSzTx/>
              <a:buFontTx/>
              <a:buNone/>
              <a:defRPr sz="1600">
                <a:solidFill>
                  <a:srgbClr val="424242"/>
                </a:solidFill>
              </a:defRPr>
            </a:lvl1pPr>
          </a:lstStyle>
          <a:p>
            <a:pPr lvl="0">
              <a:defRPr sz="1800">
                <a:solidFill>
                  <a:srgbClr val="000000"/>
                </a:solidFill>
              </a:defRPr>
            </a:pPr>
            <a:r>
              <a:rPr sz="1600">
                <a:solidFill>
                  <a:srgbClr val="424242"/>
                </a:solidFill>
              </a:rPr>
              <a:t>Click to edit Master text styles</a:t>
            </a:r>
          </a:p>
        </p:txBody>
      </p:sp>
      <p:sp>
        <p:nvSpPr>
          <p:cNvPr id="250" name="Shape 25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7D7FA"/>
            </a:gs>
            <a:gs pos="62000">
              <a:srgbClr val="4CA2C2"/>
            </a:gs>
            <a:gs pos="100000">
              <a:srgbClr val="438FAC"/>
            </a:gs>
          </a:gsLst>
          <a:lin ang="5400000" scaled="0"/>
        </a:gradFill>
        <a:effectLst/>
      </p:bgPr>
    </p:bg>
    <p:spTree>
      <p:nvGrpSpPr>
        <p:cNvPr id="1" name=""/>
        <p:cNvGrpSpPr/>
        <p:nvPr/>
      </p:nvGrpSpPr>
      <p:grpSpPr>
        <a:xfrm>
          <a:off x="0" y="0"/>
          <a:ext cx="0" cy="0"/>
          <a:chOff x="0" y="0"/>
          <a:chExt cx="0" cy="0"/>
        </a:xfrm>
      </p:grpSpPr>
      <p:grpSp>
        <p:nvGrpSpPr>
          <p:cNvPr id="40" name="Group 40"/>
          <p:cNvGrpSpPr/>
          <p:nvPr/>
        </p:nvGrpSpPr>
        <p:grpSpPr>
          <a:xfrm>
            <a:off x="-567356" y="0"/>
            <a:ext cx="10458656" cy="7117073"/>
            <a:chOff x="0" y="0"/>
            <a:chExt cx="10458655" cy="7117072"/>
          </a:xfrm>
        </p:grpSpPr>
        <p:grpSp>
          <p:nvGrpSpPr>
            <p:cNvPr id="17" name="Group 17"/>
            <p:cNvGrpSpPr/>
            <p:nvPr/>
          </p:nvGrpSpPr>
          <p:grpSpPr>
            <a:xfrm>
              <a:off x="644955" y="-1"/>
              <a:ext cx="9144008" cy="6858002"/>
              <a:chOff x="-2" y="0"/>
              <a:chExt cx="9144007" cy="6858000"/>
            </a:xfrm>
          </p:grpSpPr>
          <p:grpSp>
            <p:nvGrpSpPr>
              <p:cNvPr id="5" name="Group 5"/>
              <p:cNvGrpSpPr/>
              <p:nvPr/>
            </p:nvGrpSpPr>
            <p:grpSpPr>
              <a:xfrm>
                <a:off x="-3" y="0"/>
                <a:ext cx="2514605" cy="6858001"/>
                <a:chOff x="0" y="0"/>
                <a:chExt cx="2514603" cy="6858000"/>
              </a:xfrm>
            </p:grpSpPr>
            <p:sp>
              <p:nvSpPr>
                <p:cNvPr id="2" name="Shape 2"/>
                <p:cNvSpPr/>
                <p:nvPr/>
              </p:nvSpPr>
              <p:spPr>
                <a:xfrm>
                  <a:off x="914400" y="0"/>
                  <a:ext cx="1600203"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3" name="Shape 3"/>
                <p:cNvSpPr/>
                <p:nvPr/>
              </p:nvSpPr>
              <p:spPr>
                <a:xfrm>
                  <a:off x="-1" y="0"/>
                  <a:ext cx="4572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4" name="Shape 4"/>
                <p:cNvSpPr/>
                <p:nvPr/>
              </p:nvSpPr>
              <p:spPr>
                <a:xfrm>
                  <a:off x="228599" y="0"/>
                  <a:ext cx="7620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grpSp>
            <p:nvGrpSpPr>
              <p:cNvPr id="9" name="Group 9"/>
              <p:cNvGrpSpPr/>
              <p:nvPr/>
            </p:nvGrpSpPr>
            <p:grpSpPr>
              <a:xfrm>
                <a:off x="422907" y="0"/>
                <a:ext cx="2514605" cy="6858001"/>
                <a:chOff x="0" y="0"/>
                <a:chExt cx="2514603" cy="6858000"/>
              </a:xfrm>
            </p:grpSpPr>
            <p:sp>
              <p:nvSpPr>
                <p:cNvPr id="6" name="Shape 6"/>
                <p:cNvSpPr/>
                <p:nvPr/>
              </p:nvSpPr>
              <p:spPr>
                <a:xfrm>
                  <a:off x="914400" y="0"/>
                  <a:ext cx="1600203"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7" name="Shape 7"/>
                <p:cNvSpPr/>
                <p:nvPr/>
              </p:nvSpPr>
              <p:spPr>
                <a:xfrm>
                  <a:off x="-1" y="0"/>
                  <a:ext cx="4572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8" name="Shape 8"/>
                <p:cNvSpPr/>
                <p:nvPr/>
              </p:nvSpPr>
              <p:spPr>
                <a:xfrm>
                  <a:off x="228599" y="0"/>
                  <a:ext cx="7620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grpSp>
            <p:nvGrpSpPr>
              <p:cNvPr id="13" name="Group 13"/>
              <p:cNvGrpSpPr/>
              <p:nvPr/>
            </p:nvGrpSpPr>
            <p:grpSpPr>
              <a:xfrm>
                <a:off x="6629401" y="-1"/>
                <a:ext cx="2514604" cy="6858002"/>
                <a:chOff x="0" y="0"/>
                <a:chExt cx="2514603" cy="6858000"/>
              </a:xfrm>
            </p:grpSpPr>
            <p:sp>
              <p:nvSpPr>
                <p:cNvPr id="10" name="Shape 10"/>
                <p:cNvSpPr/>
                <p:nvPr/>
              </p:nvSpPr>
              <p:spPr>
                <a:xfrm rot="10800000">
                  <a:off x="0" y="-1"/>
                  <a:ext cx="1600203" cy="6858002"/>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1" name="Shape 11"/>
                <p:cNvSpPr/>
                <p:nvPr/>
              </p:nvSpPr>
              <p:spPr>
                <a:xfrm rot="10800000">
                  <a:off x="2057402" y="-1"/>
                  <a:ext cx="457202" cy="6858002"/>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2" name="Shape 12"/>
                <p:cNvSpPr/>
                <p:nvPr/>
              </p:nvSpPr>
              <p:spPr>
                <a:xfrm rot="10800000">
                  <a:off x="1524002" y="-1"/>
                  <a:ext cx="762002" cy="6858002"/>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sp>
            <p:nvSpPr>
              <p:cNvPr id="14" name="Shape 14"/>
              <p:cNvSpPr/>
              <p:nvPr/>
            </p:nvSpPr>
            <p:spPr>
              <a:xfrm>
                <a:off x="3810000" y="0"/>
                <a:ext cx="28194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5" name="Shape 15"/>
              <p:cNvSpPr/>
              <p:nvPr/>
            </p:nvSpPr>
            <p:spPr>
              <a:xfrm>
                <a:off x="2895599" y="0"/>
                <a:ext cx="4572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16" name="Shape 16"/>
              <p:cNvSpPr/>
              <p:nvPr/>
            </p:nvSpPr>
            <p:spPr>
              <a:xfrm>
                <a:off x="3124199" y="0"/>
                <a:ext cx="762002" cy="6858001"/>
              </a:xfrm>
              <a:prstGeom prst="rect">
                <a:avLst/>
              </a:prstGeom>
              <a:solidFill>
                <a:srgbClr val="FFFFFF">
                  <a:alpha val="10000"/>
                </a:srgbClr>
              </a:solidFill>
              <a:ln w="12700" cap="flat">
                <a:noFill/>
                <a:miter lim="400000"/>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sp>
          <p:nvSpPr>
            <p:cNvPr id="18" name="Shape 18"/>
            <p:cNvSpPr/>
            <p:nvPr/>
          </p:nvSpPr>
          <p:spPr>
            <a:xfrm>
              <a:off x="633082" y="5035138"/>
              <a:ext cx="9144004" cy="1166475"/>
            </a:xfrm>
            <a:custGeom>
              <a:avLst/>
              <a:gdLst/>
              <a:ahLst/>
              <a:cxnLst>
                <a:cxn ang="0">
                  <a:pos x="wd2" y="hd2"/>
                </a:cxn>
                <a:cxn ang="5400000">
                  <a:pos x="wd2" y="hd2"/>
                </a:cxn>
                <a:cxn ang="10800000">
                  <a:pos x="wd2" y="hd2"/>
                </a:cxn>
                <a:cxn ang="16200000">
                  <a:pos x="wd2" y="hd2"/>
                </a:cxn>
              </a:cxnLst>
              <a:rect l="0" t="0" r="r" b="b"/>
              <a:pathLst>
                <a:path w="21600" h="21431" extrusionOk="0">
                  <a:moveTo>
                    <a:pt x="0" y="20509"/>
                  </a:moveTo>
                  <a:cubicBezTo>
                    <a:pt x="1166" y="21055"/>
                    <a:pt x="2333" y="21600"/>
                    <a:pt x="3955" y="21382"/>
                  </a:cubicBezTo>
                  <a:cubicBezTo>
                    <a:pt x="5578" y="21164"/>
                    <a:pt x="7569" y="20909"/>
                    <a:pt x="9734" y="19200"/>
                  </a:cubicBezTo>
                  <a:cubicBezTo>
                    <a:pt x="11899" y="17491"/>
                    <a:pt x="14966" y="14327"/>
                    <a:pt x="16943" y="11127"/>
                  </a:cubicBezTo>
                  <a:cubicBezTo>
                    <a:pt x="18921" y="7927"/>
                    <a:pt x="20945" y="2836"/>
                    <a:pt x="21600" y="0"/>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19" name="Shape 19"/>
            <p:cNvSpPr/>
            <p:nvPr/>
          </p:nvSpPr>
          <p:spPr>
            <a:xfrm>
              <a:off x="633082" y="3486871"/>
              <a:ext cx="9144004" cy="871376"/>
            </a:xfrm>
            <a:custGeom>
              <a:avLst/>
              <a:gdLst/>
              <a:ahLst/>
              <a:cxnLst>
                <a:cxn ang="0">
                  <a:pos x="wd2" y="hd2"/>
                </a:cxn>
                <a:cxn ang="5400000">
                  <a:pos x="wd2" y="hd2"/>
                </a:cxn>
                <a:cxn ang="10800000">
                  <a:pos x="wd2" y="hd2"/>
                </a:cxn>
                <a:cxn ang="16200000">
                  <a:pos x="wd2" y="hd2"/>
                </a:cxn>
              </a:cxnLst>
              <a:rect l="0" t="0" r="r" b="b"/>
              <a:pathLst>
                <a:path w="21600" h="21132" extrusionOk="0">
                  <a:moveTo>
                    <a:pt x="0" y="21132"/>
                  </a:moveTo>
                  <a:cubicBezTo>
                    <a:pt x="622" y="17748"/>
                    <a:pt x="1244" y="14364"/>
                    <a:pt x="2469" y="11052"/>
                  </a:cubicBezTo>
                  <a:cubicBezTo>
                    <a:pt x="3694" y="7740"/>
                    <a:pt x="5433" y="2892"/>
                    <a:pt x="7350" y="1260"/>
                  </a:cubicBezTo>
                  <a:cubicBezTo>
                    <a:pt x="9266" y="-372"/>
                    <a:pt x="11595" y="-468"/>
                    <a:pt x="13970" y="1260"/>
                  </a:cubicBezTo>
                  <a:cubicBezTo>
                    <a:pt x="16345" y="2988"/>
                    <a:pt x="20305" y="9900"/>
                    <a:pt x="21600" y="11628"/>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20" name="Shape 20"/>
            <p:cNvSpPr/>
            <p:nvPr/>
          </p:nvSpPr>
          <p:spPr>
            <a:xfrm>
              <a:off x="621206" y="5640779"/>
              <a:ext cx="3004460" cy="1211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933" y="8947"/>
                    <a:pt x="15866" y="17894"/>
                    <a:pt x="21600" y="21600"/>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21" name="Shape 21"/>
            <p:cNvSpPr/>
            <p:nvPr/>
          </p:nvSpPr>
          <p:spPr>
            <a:xfrm>
              <a:off x="633082" y="5284519"/>
              <a:ext cx="9144004" cy="1467333"/>
            </a:xfrm>
            <a:custGeom>
              <a:avLst/>
              <a:gdLst/>
              <a:ahLst/>
              <a:cxnLst>
                <a:cxn ang="0">
                  <a:pos x="wd2" y="hd2"/>
                </a:cxn>
                <a:cxn ang="5400000">
                  <a:pos x="wd2" y="hd2"/>
                </a:cxn>
                <a:cxn ang="10800000">
                  <a:pos x="wd2" y="hd2"/>
                </a:cxn>
                <a:cxn ang="16200000">
                  <a:pos x="wd2" y="hd2"/>
                </a:cxn>
              </a:cxnLst>
              <a:rect l="0" t="0" r="r" b="b"/>
              <a:pathLst>
                <a:path w="21600" h="21438" extrusionOk="0">
                  <a:moveTo>
                    <a:pt x="0" y="0"/>
                  </a:moveTo>
                  <a:cubicBezTo>
                    <a:pt x="676" y="1460"/>
                    <a:pt x="1351" y="2920"/>
                    <a:pt x="2609" y="5031"/>
                  </a:cubicBezTo>
                  <a:cubicBezTo>
                    <a:pt x="3866" y="7142"/>
                    <a:pt x="5746" y="10381"/>
                    <a:pt x="7546" y="12665"/>
                  </a:cubicBezTo>
                  <a:cubicBezTo>
                    <a:pt x="9346" y="14949"/>
                    <a:pt x="11623" y="17320"/>
                    <a:pt x="13409" y="18737"/>
                  </a:cubicBezTo>
                  <a:cubicBezTo>
                    <a:pt x="15195" y="20154"/>
                    <a:pt x="17121" y="20733"/>
                    <a:pt x="18262" y="21166"/>
                  </a:cubicBezTo>
                  <a:cubicBezTo>
                    <a:pt x="19403" y="21600"/>
                    <a:pt x="19697" y="21398"/>
                    <a:pt x="20254" y="21340"/>
                  </a:cubicBezTo>
                  <a:cubicBezTo>
                    <a:pt x="20810" y="21282"/>
                    <a:pt x="21205" y="21051"/>
                    <a:pt x="21600" y="20819"/>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22" name="Shape 22"/>
            <p:cNvSpPr/>
            <p:nvPr/>
          </p:nvSpPr>
          <p:spPr>
            <a:xfrm>
              <a:off x="2782516" y="5137608"/>
              <a:ext cx="6982693" cy="1714456"/>
            </a:xfrm>
            <a:custGeom>
              <a:avLst/>
              <a:gdLst/>
              <a:ahLst/>
              <a:cxnLst>
                <a:cxn ang="0">
                  <a:pos x="wd2" y="hd2"/>
                </a:cxn>
                <a:cxn ang="5400000">
                  <a:pos x="wd2" y="hd2"/>
                </a:cxn>
                <a:cxn ang="10800000">
                  <a:pos x="wd2" y="hd2"/>
                </a:cxn>
                <a:cxn ang="16200000">
                  <a:pos x="wd2" y="hd2"/>
                </a:cxn>
              </a:cxnLst>
              <a:rect l="0" t="0" r="r" b="b"/>
              <a:pathLst>
                <a:path w="21600" h="21531" extrusionOk="0">
                  <a:moveTo>
                    <a:pt x="0" y="21531"/>
                  </a:moveTo>
                  <a:cubicBezTo>
                    <a:pt x="502" y="19232"/>
                    <a:pt x="1004" y="16933"/>
                    <a:pt x="1690" y="14820"/>
                  </a:cubicBezTo>
                  <a:cubicBezTo>
                    <a:pt x="2376" y="12707"/>
                    <a:pt x="3324" y="10420"/>
                    <a:pt x="4114" y="8854"/>
                  </a:cubicBezTo>
                  <a:cubicBezTo>
                    <a:pt x="4904" y="7288"/>
                    <a:pt x="5388" y="6592"/>
                    <a:pt x="6429" y="5424"/>
                  </a:cubicBezTo>
                  <a:cubicBezTo>
                    <a:pt x="7469" y="4256"/>
                    <a:pt x="9367" y="2615"/>
                    <a:pt x="10359" y="1845"/>
                  </a:cubicBezTo>
                  <a:cubicBezTo>
                    <a:pt x="11351" y="1074"/>
                    <a:pt x="11504" y="1099"/>
                    <a:pt x="12380" y="801"/>
                  </a:cubicBezTo>
                  <a:cubicBezTo>
                    <a:pt x="13255" y="503"/>
                    <a:pt x="14639" y="180"/>
                    <a:pt x="15612" y="55"/>
                  </a:cubicBezTo>
                  <a:cubicBezTo>
                    <a:pt x="16586" y="-69"/>
                    <a:pt x="18220" y="55"/>
                    <a:pt x="18220" y="55"/>
                  </a:cubicBezTo>
                  <a:lnTo>
                    <a:pt x="20094" y="55"/>
                  </a:lnTo>
                  <a:cubicBezTo>
                    <a:pt x="20614" y="105"/>
                    <a:pt x="21092" y="279"/>
                    <a:pt x="21343" y="354"/>
                  </a:cubicBezTo>
                  <a:cubicBezTo>
                    <a:pt x="21594" y="428"/>
                    <a:pt x="21508" y="403"/>
                    <a:pt x="21600" y="503"/>
                  </a:cubicBezTo>
                </a:path>
              </a:pathLst>
            </a:custGeom>
            <a:noFill/>
            <a:ln w="6350" cap="flat">
              <a:solidFill>
                <a:srgbClr val="FFFFFF">
                  <a:alpha val="20000"/>
                </a:srgbClr>
              </a:solidFill>
              <a:prstDash val="solid"/>
              <a:bevel/>
            </a:ln>
            <a:effectLst/>
          </p:spPr>
          <p:txBody>
            <a:bodyPr wrap="square" lIns="0" tIns="0" rIns="0" bIns="0" numCol="1" anchor="ctr">
              <a:noAutofit/>
            </a:bodyPr>
            <a:lstStyle/>
            <a:p>
              <a:pPr lvl="0" algn="ctr">
                <a:defRPr>
                  <a:latin typeface="Century Gothic"/>
                  <a:ea typeface="Century Gothic"/>
                  <a:cs typeface="Century Gothic"/>
                  <a:sym typeface="Century Gothic"/>
                </a:defRPr>
              </a:pPr>
              <a:endParaRPr/>
            </a:p>
          </p:txBody>
        </p:sp>
        <p:sp>
          <p:nvSpPr>
            <p:cNvPr id="23" name="Shape 23"/>
            <p:cNvSpPr/>
            <p:nvPr/>
          </p:nvSpPr>
          <p:spPr>
            <a:xfrm rot="1800000">
              <a:off x="3641123" y="2859251"/>
              <a:ext cx="1601402"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4" name="Shape 24"/>
            <p:cNvSpPr/>
            <p:nvPr/>
          </p:nvSpPr>
          <p:spPr>
            <a:xfrm rot="1800000">
              <a:off x="4365023" y="4126078"/>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5" name="Shape 25"/>
            <p:cNvSpPr/>
            <p:nvPr/>
          </p:nvSpPr>
          <p:spPr>
            <a:xfrm rot="1800000">
              <a:off x="4374549" y="1592426"/>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6" name="Shape 26"/>
            <p:cNvSpPr/>
            <p:nvPr/>
          </p:nvSpPr>
          <p:spPr>
            <a:xfrm rot="1800000">
              <a:off x="3622073" y="325602"/>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4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7" name="Shape 27"/>
            <p:cNvSpPr/>
            <p:nvPr/>
          </p:nvSpPr>
          <p:spPr>
            <a:xfrm rot="1800000">
              <a:off x="5107972" y="5383378"/>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6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8" name="Shape 28"/>
            <p:cNvSpPr/>
            <p:nvPr/>
          </p:nvSpPr>
          <p:spPr>
            <a:xfrm rot="1800000">
              <a:off x="262553" y="4201528"/>
              <a:ext cx="12615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635"/>
                  </a:moveTo>
                  <a:lnTo>
                    <a:pt x="965" y="0"/>
                  </a:lnTo>
                  <a:lnTo>
                    <a:pt x="14815" y="0"/>
                  </a:lnTo>
                  <a:lnTo>
                    <a:pt x="21600" y="10800"/>
                  </a:lnTo>
                  <a:lnTo>
                    <a:pt x="14815" y="21600"/>
                  </a:lnTo>
                  <a:lnTo>
                    <a:pt x="12749" y="21595"/>
                  </a:lnTo>
                  <a:lnTo>
                    <a:pt x="0" y="1635"/>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29" name="Shape 29"/>
            <p:cNvSpPr/>
            <p:nvPr/>
          </p:nvSpPr>
          <p:spPr>
            <a:xfrm rot="1800000">
              <a:off x="669322" y="5402429"/>
              <a:ext cx="1601403"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30" name="Shape 30"/>
            <p:cNvSpPr/>
            <p:nvPr/>
          </p:nvSpPr>
          <p:spPr>
            <a:xfrm rot="1800000">
              <a:off x="697898" y="2849727"/>
              <a:ext cx="1601403"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31" name="Shape 31"/>
            <p:cNvSpPr/>
            <p:nvPr/>
          </p:nvSpPr>
          <p:spPr>
            <a:xfrm rot="1800000">
              <a:off x="1421797" y="4126077"/>
              <a:ext cx="1601403"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32" name="Shape 32"/>
            <p:cNvSpPr/>
            <p:nvPr/>
          </p:nvSpPr>
          <p:spPr>
            <a:xfrm rot="1800000">
              <a:off x="2155223" y="5411953"/>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33" name="Shape 33"/>
            <p:cNvSpPr/>
            <p:nvPr/>
          </p:nvSpPr>
          <p:spPr>
            <a:xfrm rot="1800000">
              <a:off x="2174274" y="2859251"/>
              <a:ext cx="1601402"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34" name="Shape 34"/>
            <p:cNvSpPr/>
            <p:nvPr/>
          </p:nvSpPr>
          <p:spPr>
            <a:xfrm rot="1800000">
              <a:off x="1440847" y="1563852"/>
              <a:ext cx="1601403"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35" name="Shape 35"/>
            <p:cNvSpPr/>
            <p:nvPr/>
          </p:nvSpPr>
          <p:spPr>
            <a:xfrm rot="1800000">
              <a:off x="7451124" y="4145128"/>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36" name="Shape 36"/>
            <p:cNvSpPr/>
            <p:nvPr/>
          </p:nvSpPr>
          <p:spPr>
            <a:xfrm rot="1800000">
              <a:off x="8194074" y="5421479"/>
              <a:ext cx="1601402" cy="138823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37" name="Shape 37"/>
            <p:cNvSpPr/>
            <p:nvPr/>
          </p:nvSpPr>
          <p:spPr>
            <a:xfrm rot="1800000">
              <a:off x="8194075" y="2868777"/>
              <a:ext cx="1601402"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38" name="Shape 38"/>
            <p:cNvSpPr/>
            <p:nvPr/>
          </p:nvSpPr>
          <p:spPr>
            <a:xfrm rot="1800000">
              <a:off x="8951479" y="4055628"/>
              <a:ext cx="1243409" cy="138823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6884" y="0"/>
                  </a:lnTo>
                  <a:lnTo>
                    <a:pt x="8235" y="62"/>
                  </a:lnTo>
                  <a:lnTo>
                    <a:pt x="21600" y="20631"/>
                  </a:lnTo>
                  <a:lnTo>
                    <a:pt x="20935" y="21600"/>
                  </a:lnTo>
                  <a:lnTo>
                    <a:pt x="6884" y="21600"/>
                  </a:lnTo>
                  <a:lnTo>
                    <a:pt x="0" y="10800"/>
                  </a:lnTo>
                  <a:close/>
                </a:path>
              </a:pathLst>
            </a:custGeom>
            <a:solidFill>
              <a:srgbClr val="FFFFFF">
                <a:alpha val="400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sp>
          <p:nvSpPr>
            <p:cNvPr id="39" name="Shape 39"/>
            <p:cNvSpPr/>
            <p:nvPr/>
          </p:nvSpPr>
          <p:spPr>
            <a:xfrm rot="1800000">
              <a:off x="8951729" y="1511523"/>
              <a:ext cx="1241874" cy="1388824"/>
            </a:xfrm>
            <a:custGeom>
              <a:avLst/>
              <a:gdLst/>
              <a:ahLst/>
              <a:cxnLst>
                <a:cxn ang="0">
                  <a:pos x="wd2" y="hd2"/>
                </a:cxn>
                <a:cxn ang="5400000">
                  <a:pos x="wd2" y="hd2"/>
                </a:cxn>
                <a:cxn ang="10800000">
                  <a:pos x="wd2" y="hd2"/>
                </a:cxn>
                <a:cxn ang="16200000">
                  <a:pos x="wd2" y="hd2"/>
                </a:cxn>
              </a:cxnLst>
              <a:rect l="0" t="0" r="r" b="b"/>
              <a:pathLst>
                <a:path w="21600" h="21600" extrusionOk="0">
                  <a:moveTo>
                    <a:pt x="0" y="10805"/>
                  </a:moveTo>
                  <a:lnTo>
                    <a:pt x="6892" y="9"/>
                  </a:lnTo>
                  <a:lnTo>
                    <a:pt x="8384" y="0"/>
                  </a:lnTo>
                  <a:lnTo>
                    <a:pt x="21600" y="20590"/>
                  </a:lnTo>
                  <a:lnTo>
                    <a:pt x="20961" y="21600"/>
                  </a:lnTo>
                  <a:lnTo>
                    <a:pt x="6892" y="21600"/>
                  </a:lnTo>
                  <a:lnTo>
                    <a:pt x="0" y="10805"/>
                  </a:lnTo>
                  <a:close/>
                </a:path>
              </a:pathLst>
            </a:custGeom>
            <a:solidFill>
              <a:srgbClr val="FFFFFF">
                <a:alpha val="0"/>
              </a:srgbClr>
            </a:solidFill>
            <a:ln w="12700" cap="flat">
              <a:solidFill>
                <a:srgbClr val="FFFFFF">
                  <a:alpha val="12000"/>
                </a:srgbClr>
              </a:solidFill>
              <a:prstDash val="solid"/>
              <a:bevel/>
            </a:ln>
            <a:effectLst/>
          </p:spPr>
          <p:txBody>
            <a:bodyPr wrap="square" lIns="0" tIns="0" rIns="0" bIns="0" numCol="1" anchor="ctr">
              <a:noAutofit/>
            </a:bodyPr>
            <a:lstStyle/>
            <a:p>
              <a:pPr lvl="0" algn="ctr">
                <a:defRPr>
                  <a:solidFill>
                    <a:srgbClr val="FFFFFF"/>
                  </a:solidFill>
                  <a:latin typeface="Century Gothic"/>
                  <a:ea typeface="Century Gothic"/>
                  <a:cs typeface="Century Gothic"/>
                  <a:sym typeface="Century Gothic"/>
                </a:defRPr>
              </a:pPr>
              <a:endParaRPr/>
            </a:p>
          </p:txBody>
        </p:sp>
      </p:grpSp>
      <p:sp>
        <p:nvSpPr>
          <p:cNvPr id="41" name="Shape 41"/>
          <p:cNvSpPr/>
          <p:nvPr/>
        </p:nvSpPr>
        <p:spPr>
          <a:xfrm>
            <a:off x="457200" y="333485"/>
            <a:ext cx="8229600" cy="6185651"/>
          </a:xfrm>
          <a:prstGeom prst="rect">
            <a:avLst/>
          </a:prstGeom>
          <a:solidFill>
            <a:srgbClr val="FFFFFF"/>
          </a:solidFill>
          <a:ln w="6350">
            <a:solidFill/>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42" name="Shape 42"/>
          <p:cNvSpPr/>
          <p:nvPr/>
        </p:nvSpPr>
        <p:spPr>
          <a:xfrm>
            <a:off x="4561242" y="-21511"/>
            <a:ext cx="3679118" cy="699244"/>
          </a:xfrm>
          <a:prstGeom prst="rect">
            <a:avLst/>
          </a:prstGeom>
          <a:solidFill>
            <a:srgbClr val="F5F5F5"/>
          </a:solidFill>
          <a:ln w="15875">
            <a:solidFill>
              <a:srgbClr val="098DBD"/>
            </a:solidFill>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43" name="Shape 43"/>
          <p:cNvSpPr/>
          <p:nvPr/>
        </p:nvSpPr>
        <p:spPr>
          <a:xfrm>
            <a:off x="4649095" y="-21512"/>
            <a:ext cx="3505203" cy="623942"/>
          </a:xfrm>
          <a:prstGeom prst="rect">
            <a:avLst/>
          </a:prstGeom>
          <a:solidFill>
            <a:srgbClr val="C00000"/>
          </a:solidFill>
          <a:ln w="12700">
            <a:miter lim="400000"/>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44" name="Shape 44"/>
          <p:cNvSpPr>
            <a:spLocks noGrp="1"/>
          </p:cNvSpPr>
          <p:nvPr>
            <p:ph type="title"/>
          </p:nvPr>
        </p:nvSpPr>
        <p:spPr>
          <a:xfrm>
            <a:off x="6629400" y="0"/>
            <a:ext cx="1484453" cy="684063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pPr lvl="0">
              <a:defRPr sz="1800">
                <a:solidFill>
                  <a:srgbClr val="000000"/>
                </a:solidFill>
              </a:defRPr>
            </a:pPr>
            <a:r>
              <a:rPr sz="4000">
                <a:solidFill>
                  <a:srgbClr val="797B7E"/>
                </a:solidFill>
              </a:rPr>
              <a:t>Click to edit Master title style</a:t>
            </a:r>
          </a:p>
        </p:txBody>
      </p:sp>
      <p:sp>
        <p:nvSpPr>
          <p:cNvPr id="45" name="Shape 45"/>
          <p:cNvSpPr>
            <a:spLocks noGrp="1"/>
          </p:cNvSpPr>
          <p:nvPr>
            <p:ph type="body" idx="1"/>
          </p:nvPr>
        </p:nvSpPr>
        <p:spPr>
          <a:xfrm>
            <a:off x="1053295" y="1030147"/>
            <a:ext cx="5423705" cy="582785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pPr lvl="0">
              <a:defRPr sz="1800">
                <a:solidFill>
                  <a:srgbClr val="000000"/>
                </a:solidFill>
              </a:defRPr>
            </a:pPr>
            <a:r>
              <a:rPr sz="2400">
                <a:solidFill>
                  <a:srgbClr val="434342"/>
                </a:solidFill>
              </a:rPr>
              <a:t>Click to edit Master text styles</a:t>
            </a:r>
          </a:p>
          <a:p>
            <a:pPr lvl="1">
              <a:defRPr sz="1800">
                <a:solidFill>
                  <a:srgbClr val="000000"/>
                </a:solidFill>
              </a:defRPr>
            </a:pPr>
            <a:r>
              <a:rPr sz="2400">
                <a:solidFill>
                  <a:srgbClr val="434342"/>
                </a:solidFill>
              </a:rPr>
              <a:t>Second level</a:t>
            </a:r>
          </a:p>
          <a:p>
            <a:pPr lvl="2">
              <a:defRPr sz="1800">
                <a:solidFill>
                  <a:srgbClr val="000000"/>
                </a:solidFill>
              </a:defRPr>
            </a:pPr>
            <a:r>
              <a:rPr sz="2400">
                <a:solidFill>
                  <a:srgbClr val="434342"/>
                </a:solidFill>
              </a:rPr>
              <a:t>Third level</a:t>
            </a:r>
          </a:p>
          <a:p>
            <a:pPr lvl="3">
              <a:defRPr sz="1800">
                <a:solidFill>
                  <a:srgbClr val="000000"/>
                </a:solidFill>
              </a:defRPr>
            </a:pPr>
            <a:r>
              <a:rPr sz="2400">
                <a:solidFill>
                  <a:srgbClr val="434342"/>
                </a:solidFill>
              </a:rPr>
              <a:t>Fourth level</a:t>
            </a:r>
          </a:p>
          <a:p>
            <a:pPr lvl="4">
              <a:defRPr sz="1800">
                <a:solidFill>
                  <a:srgbClr val="000000"/>
                </a:solidFill>
              </a:defRPr>
            </a:pPr>
            <a:r>
              <a:rPr sz="2400">
                <a:solidFill>
                  <a:srgbClr val="434342"/>
                </a:solidFill>
              </a:rPr>
              <a:t>Fifth level</a:t>
            </a:r>
          </a:p>
        </p:txBody>
      </p:sp>
      <p:sp>
        <p:nvSpPr>
          <p:cNvPr id="46" name="Shape 46"/>
          <p:cNvSpPr>
            <a:spLocks noGrp="1"/>
          </p:cNvSpPr>
          <p:nvPr>
            <p:ph type="sldNum" sz="quarter" idx="2"/>
          </p:nvPr>
        </p:nvSpPr>
        <p:spPr>
          <a:xfrm>
            <a:off x="4649096" y="266083"/>
            <a:ext cx="1332158" cy="281939"/>
          </a:xfrm>
          <a:prstGeom prst="rect">
            <a:avLst/>
          </a:prstGeom>
          <a:ln w="12700">
            <a:miter lim="400000"/>
          </a:ln>
        </p:spPr>
        <p:txBody>
          <a:bodyPr lIns="45718" tIns="45718" rIns="45718" bIns="45718" anchor="ctr">
            <a:spAutoFit/>
          </a:bodyPr>
          <a:lstStyle>
            <a:lvl1pPr>
              <a:defRPr sz="1200">
                <a:solidFill>
                  <a:srgbClr val="FEFEFE"/>
                </a:solidFill>
                <a:latin typeface="Century Gothic"/>
                <a:ea typeface="Century Gothic"/>
                <a:cs typeface="Century Gothic"/>
                <a:sym typeface="Century Gothic"/>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defRPr sz="4000">
          <a:solidFill>
            <a:srgbClr val="797B7E"/>
          </a:solidFill>
          <a:latin typeface="Century Gothic"/>
          <a:ea typeface="Century Gothic"/>
          <a:cs typeface="Century Gothic"/>
          <a:sym typeface="Century Gothic"/>
        </a:defRPr>
      </a:lvl1pPr>
      <a:lvl2pPr>
        <a:defRPr sz="4000">
          <a:solidFill>
            <a:srgbClr val="797B7E"/>
          </a:solidFill>
          <a:latin typeface="Century Gothic"/>
          <a:ea typeface="Century Gothic"/>
          <a:cs typeface="Century Gothic"/>
          <a:sym typeface="Century Gothic"/>
        </a:defRPr>
      </a:lvl2pPr>
      <a:lvl3pPr>
        <a:defRPr sz="4000">
          <a:solidFill>
            <a:srgbClr val="797B7E"/>
          </a:solidFill>
          <a:latin typeface="Century Gothic"/>
          <a:ea typeface="Century Gothic"/>
          <a:cs typeface="Century Gothic"/>
          <a:sym typeface="Century Gothic"/>
        </a:defRPr>
      </a:lvl3pPr>
      <a:lvl4pPr>
        <a:defRPr sz="4000">
          <a:solidFill>
            <a:srgbClr val="797B7E"/>
          </a:solidFill>
          <a:latin typeface="Century Gothic"/>
          <a:ea typeface="Century Gothic"/>
          <a:cs typeface="Century Gothic"/>
          <a:sym typeface="Century Gothic"/>
        </a:defRPr>
      </a:lvl4pPr>
      <a:lvl5pPr>
        <a:defRPr sz="4000">
          <a:solidFill>
            <a:srgbClr val="797B7E"/>
          </a:solidFill>
          <a:latin typeface="Century Gothic"/>
          <a:ea typeface="Century Gothic"/>
          <a:cs typeface="Century Gothic"/>
          <a:sym typeface="Century Gothic"/>
        </a:defRPr>
      </a:lvl5pPr>
      <a:lvl6pPr>
        <a:defRPr sz="4000">
          <a:solidFill>
            <a:srgbClr val="797B7E"/>
          </a:solidFill>
          <a:latin typeface="Century Gothic"/>
          <a:ea typeface="Century Gothic"/>
          <a:cs typeface="Century Gothic"/>
          <a:sym typeface="Century Gothic"/>
        </a:defRPr>
      </a:lvl6pPr>
      <a:lvl7pPr>
        <a:defRPr sz="4000">
          <a:solidFill>
            <a:srgbClr val="797B7E"/>
          </a:solidFill>
          <a:latin typeface="Century Gothic"/>
          <a:ea typeface="Century Gothic"/>
          <a:cs typeface="Century Gothic"/>
          <a:sym typeface="Century Gothic"/>
        </a:defRPr>
      </a:lvl7pPr>
      <a:lvl8pPr>
        <a:defRPr sz="4000">
          <a:solidFill>
            <a:srgbClr val="797B7E"/>
          </a:solidFill>
          <a:latin typeface="Century Gothic"/>
          <a:ea typeface="Century Gothic"/>
          <a:cs typeface="Century Gothic"/>
          <a:sym typeface="Century Gothic"/>
        </a:defRPr>
      </a:lvl8pPr>
      <a:lvl9pPr>
        <a:defRPr sz="4000">
          <a:solidFill>
            <a:srgbClr val="797B7E"/>
          </a:solidFill>
          <a:latin typeface="Century Gothic"/>
          <a:ea typeface="Century Gothic"/>
          <a:cs typeface="Century Gothic"/>
          <a:sym typeface="Century Gothic"/>
        </a:defRPr>
      </a:lvl9pPr>
    </p:titleStyle>
    <p:bodyStyle>
      <a:lvl1pPr marL="342900" indent="-274320">
        <a:spcBef>
          <a:spcPts val="500"/>
        </a:spcBef>
        <a:buClr>
          <a:srgbClr val="797B7E"/>
        </a:buClr>
        <a:buSzPct val="76000"/>
        <a:buFont typeface="Wingdings 2"/>
        <a:buChar char=""/>
        <a:defRPr sz="2400">
          <a:solidFill>
            <a:srgbClr val="434342"/>
          </a:solidFill>
          <a:latin typeface="Century Gothic"/>
          <a:ea typeface="Century Gothic"/>
          <a:cs typeface="Century Gothic"/>
          <a:sym typeface="Century Gothic"/>
        </a:defRPr>
      </a:lvl1pPr>
      <a:lvl2pPr marL="665017" indent="-299257">
        <a:spcBef>
          <a:spcPts val="500"/>
        </a:spcBef>
        <a:buClr>
          <a:srgbClr val="797B7E"/>
        </a:buClr>
        <a:buSzPct val="76000"/>
        <a:buFont typeface="Wingdings 2"/>
        <a:buChar char=""/>
        <a:defRPr sz="2400">
          <a:solidFill>
            <a:srgbClr val="434342"/>
          </a:solidFill>
          <a:latin typeface="Century Gothic"/>
          <a:ea typeface="Century Gothic"/>
          <a:cs typeface="Century Gothic"/>
          <a:sym typeface="Century Gothic"/>
        </a:defRPr>
      </a:lvl2pPr>
      <a:lvl3pPr marL="960119" indent="-274319">
        <a:spcBef>
          <a:spcPts val="500"/>
        </a:spcBef>
        <a:buClr>
          <a:srgbClr val="797B7E"/>
        </a:buClr>
        <a:buSzPct val="76000"/>
        <a:buFont typeface="Wingdings 2"/>
        <a:buChar char=""/>
        <a:defRPr sz="2400">
          <a:solidFill>
            <a:srgbClr val="434342"/>
          </a:solidFill>
          <a:latin typeface="Century Gothic"/>
          <a:ea typeface="Century Gothic"/>
          <a:cs typeface="Century Gothic"/>
          <a:sym typeface="Century Gothic"/>
        </a:defRPr>
      </a:lvl3pPr>
      <a:lvl4pPr marL="1200911" indent="-304800">
        <a:spcBef>
          <a:spcPts val="500"/>
        </a:spcBef>
        <a:buClr>
          <a:srgbClr val="797B7E"/>
        </a:buClr>
        <a:buSzPct val="76000"/>
        <a:buFont typeface="Wingdings 2"/>
        <a:buChar char=""/>
        <a:defRPr sz="2400">
          <a:solidFill>
            <a:srgbClr val="434342"/>
          </a:solidFill>
          <a:latin typeface="Century Gothic"/>
          <a:ea typeface="Century Gothic"/>
          <a:cs typeface="Century Gothic"/>
          <a:sym typeface="Century Gothic"/>
        </a:defRPr>
      </a:lvl4pPr>
      <a:lvl5pPr marL="1440180" indent="-342900">
        <a:spcBef>
          <a:spcPts val="500"/>
        </a:spcBef>
        <a:buClr>
          <a:srgbClr val="797B7E"/>
        </a:buClr>
        <a:buSzPct val="76000"/>
        <a:buFont typeface="Wingdings 2"/>
        <a:buChar char=""/>
        <a:defRPr sz="2400">
          <a:solidFill>
            <a:srgbClr val="434342"/>
          </a:solidFill>
          <a:latin typeface="Century Gothic"/>
          <a:ea typeface="Century Gothic"/>
          <a:cs typeface="Century Gothic"/>
          <a:sym typeface="Century Gothic"/>
        </a:defRPr>
      </a:lvl5pPr>
      <a:lvl6pPr marL="1681189" indent="-391884">
        <a:spcBef>
          <a:spcPts val="500"/>
        </a:spcBef>
        <a:buClr>
          <a:srgbClr val="797B7E"/>
        </a:buClr>
        <a:buSzPct val="76000"/>
        <a:buFont typeface="Wingdings 2"/>
        <a:buChar char=""/>
        <a:defRPr sz="2400">
          <a:solidFill>
            <a:srgbClr val="434342"/>
          </a:solidFill>
          <a:latin typeface="Century Gothic"/>
          <a:ea typeface="Century Gothic"/>
          <a:cs typeface="Century Gothic"/>
          <a:sym typeface="Century Gothic"/>
        </a:defRPr>
      </a:lvl6pPr>
      <a:lvl7pPr marL="1882357" indent="-391884">
        <a:spcBef>
          <a:spcPts val="500"/>
        </a:spcBef>
        <a:buClr>
          <a:srgbClr val="797B7E"/>
        </a:buClr>
        <a:buSzPct val="76000"/>
        <a:buFont typeface="Wingdings 2"/>
        <a:buChar char=""/>
        <a:defRPr sz="2400">
          <a:solidFill>
            <a:srgbClr val="434342"/>
          </a:solidFill>
          <a:latin typeface="Century Gothic"/>
          <a:ea typeface="Century Gothic"/>
          <a:cs typeface="Century Gothic"/>
          <a:sym typeface="Century Gothic"/>
        </a:defRPr>
      </a:lvl7pPr>
      <a:lvl8pPr marL="2083524" indent="-391884">
        <a:spcBef>
          <a:spcPts val="500"/>
        </a:spcBef>
        <a:buClr>
          <a:srgbClr val="797B7E"/>
        </a:buClr>
        <a:buSzPct val="76000"/>
        <a:buFont typeface="Wingdings 2"/>
        <a:buChar char=""/>
        <a:defRPr sz="2400">
          <a:solidFill>
            <a:srgbClr val="434342"/>
          </a:solidFill>
          <a:latin typeface="Century Gothic"/>
          <a:ea typeface="Century Gothic"/>
          <a:cs typeface="Century Gothic"/>
          <a:sym typeface="Century Gothic"/>
        </a:defRPr>
      </a:lvl8pPr>
      <a:lvl9pPr marL="2284692" indent="-391884">
        <a:spcBef>
          <a:spcPts val="500"/>
        </a:spcBef>
        <a:buClr>
          <a:srgbClr val="797B7E"/>
        </a:buClr>
        <a:buSzPct val="76000"/>
        <a:buFont typeface="Wingdings 2"/>
        <a:buChar char=""/>
        <a:defRPr sz="2400">
          <a:solidFill>
            <a:srgbClr val="434342"/>
          </a:solidFill>
          <a:latin typeface="Century Gothic"/>
          <a:ea typeface="Century Gothic"/>
          <a:cs typeface="Century Gothic"/>
          <a:sym typeface="Century Gothic"/>
        </a:defRPr>
      </a:lvl9pPr>
    </p:bodyStyle>
    <p:otherStyle>
      <a:lvl1pPr>
        <a:defRPr sz="1200">
          <a:solidFill>
            <a:schemeClr val="tx1"/>
          </a:solidFill>
          <a:latin typeface="+mn-lt"/>
          <a:ea typeface="+mn-ea"/>
          <a:cs typeface="+mn-cs"/>
          <a:sym typeface="Century Gothic"/>
        </a:defRPr>
      </a:lvl1pPr>
      <a:lvl2pPr>
        <a:defRPr sz="1200">
          <a:solidFill>
            <a:schemeClr val="tx1"/>
          </a:solidFill>
          <a:latin typeface="+mn-lt"/>
          <a:ea typeface="+mn-ea"/>
          <a:cs typeface="+mn-cs"/>
          <a:sym typeface="Century Gothic"/>
        </a:defRPr>
      </a:lvl2pPr>
      <a:lvl3pPr>
        <a:defRPr sz="1200">
          <a:solidFill>
            <a:schemeClr val="tx1"/>
          </a:solidFill>
          <a:latin typeface="+mn-lt"/>
          <a:ea typeface="+mn-ea"/>
          <a:cs typeface="+mn-cs"/>
          <a:sym typeface="Century Gothic"/>
        </a:defRPr>
      </a:lvl3pPr>
      <a:lvl4pPr>
        <a:defRPr sz="1200">
          <a:solidFill>
            <a:schemeClr val="tx1"/>
          </a:solidFill>
          <a:latin typeface="+mn-lt"/>
          <a:ea typeface="+mn-ea"/>
          <a:cs typeface="+mn-cs"/>
          <a:sym typeface="Century Gothic"/>
        </a:defRPr>
      </a:lvl4pPr>
      <a:lvl5pPr>
        <a:defRPr sz="1200">
          <a:solidFill>
            <a:schemeClr val="tx1"/>
          </a:solidFill>
          <a:latin typeface="+mn-lt"/>
          <a:ea typeface="+mn-ea"/>
          <a:cs typeface="+mn-cs"/>
          <a:sym typeface="Century Gothic"/>
        </a:defRPr>
      </a:lvl5pPr>
      <a:lvl6pPr>
        <a:defRPr sz="1200">
          <a:solidFill>
            <a:schemeClr val="tx1"/>
          </a:solidFill>
          <a:latin typeface="+mn-lt"/>
          <a:ea typeface="+mn-ea"/>
          <a:cs typeface="+mn-cs"/>
          <a:sym typeface="Century Gothic"/>
        </a:defRPr>
      </a:lvl6pPr>
      <a:lvl7pPr>
        <a:defRPr sz="1200">
          <a:solidFill>
            <a:schemeClr val="tx1"/>
          </a:solidFill>
          <a:latin typeface="+mn-lt"/>
          <a:ea typeface="+mn-ea"/>
          <a:cs typeface="+mn-cs"/>
          <a:sym typeface="Century Gothic"/>
        </a:defRPr>
      </a:lvl7pPr>
      <a:lvl8pPr>
        <a:defRPr sz="1200">
          <a:solidFill>
            <a:schemeClr val="tx1"/>
          </a:solidFill>
          <a:latin typeface="+mn-lt"/>
          <a:ea typeface="+mn-ea"/>
          <a:cs typeface="+mn-cs"/>
          <a:sym typeface="Century Gothic"/>
        </a:defRPr>
      </a:lvl8pPr>
      <a:lvl9pPr>
        <a:defRPr sz="1200">
          <a:solidFill>
            <a:schemeClr val="tx1"/>
          </a:solidFill>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hyperlink" Target="mailto:Rachel.Holmes@estrellamountain.edu" TargetMode="External"/><Relationship Id="rId2" Type="http://schemas.openxmlformats.org/officeDocument/2006/relationships/hyperlink" Target="mailto:Landis.Elliott@estrellamountain.edu" TargetMode="Externa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Text Placeholder 2"/>
          <p:cNvSpPr>
            <a:spLocks noGrp="1"/>
          </p:cNvSpPr>
          <p:nvPr>
            <p:ph type="body" idx="1"/>
          </p:nvPr>
        </p:nvSpPr>
        <p:spPr>
          <a:xfrm>
            <a:off x="4540102" y="2551814"/>
            <a:ext cx="3668233" cy="4306188"/>
          </a:xfrm>
        </p:spPr>
        <p:txBody>
          <a:bodyPr>
            <a:normAutofit/>
          </a:bodyPr>
          <a:lstStyle/>
          <a:p>
            <a:endParaRPr lang="en-US" sz="2800" b="1" dirty="0" smtClean="0">
              <a:solidFill>
                <a:srgbClr val="2C3E70"/>
              </a:solidFill>
            </a:endParaRPr>
          </a:p>
          <a:p>
            <a:r>
              <a:rPr lang="en-US" sz="2800" b="1" dirty="0">
                <a:solidFill>
                  <a:srgbClr val="2C3E70"/>
                </a:solidFill>
              </a:rPr>
              <a:t>Center for </a:t>
            </a:r>
            <a:br>
              <a:rPr lang="en-US" sz="2800" b="1" dirty="0">
                <a:solidFill>
                  <a:srgbClr val="2C3E70"/>
                </a:solidFill>
              </a:rPr>
            </a:br>
            <a:r>
              <a:rPr lang="en-US" sz="2800" b="1" dirty="0">
                <a:solidFill>
                  <a:srgbClr val="2C3E70"/>
                </a:solidFill>
              </a:rPr>
              <a:t>Service Learning </a:t>
            </a:r>
            <a:br>
              <a:rPr lang="en-US" sz="2800" b="1" dirty="0">
                <a:solidFill>
                  <a:srgbClr val="2C3E70"/>
                </a:solidFill>
              </a:rPr>
            </a:br>
            <a:r>
              <a:rPr lang="en-US" sz="2800" b="1" dirty="0">
                <a:solidFill>
                  <a:srgbClr val="2C3E70"/>
                </a:solidFill>
              </a:rPr>
              <a:t>&amp;Civic Engagement</a:t>
            </a:r>
          </a:p>
          <a:p>
            <a:pPr lvl="0">
              <a:defRPr>
                <a:solidFill>
                  <a:srgbClr val="000000"/>
                </a:solidFill>
              </a:defRPr>
            </a:pPr>
            <a:r>
              <a:rPr lang="fr-FR" dirty="0"/>
              <a:t>Landis Elliott &amp; Rachel Holmes, SL </a:t>
            </a:r>
            <a:r>
              <a:rPr lang="fr-FR" dirty="0" err="1"/>
              <a:t>Coordinators</a:t>
            </a:r>
            <a:endParaRPr lang="fr-FR" dirty="0"/>
          </a:p>
        </p:txBody>
      </p:sp>
      <p:pic>
        <p:nvPicPr>
          <p:cNvPr id="4" name="Picture 3"/>
          <p:cNvPicPr>
            <a:picLocks noChangeAspect="1"/>
          </p:cNvPicPr>
          <p:nvPr/>
        </p:nvPicPr>
        <p:blipFill rotWithShape="1">
          <a:blip r:embed="rId3"/>
          <a:srcRect t="9925"/>
          <a:stretch/>
        </p:blipFill>
        <p:spPr>
          <a:xfrm>
            <a:off x="225439" y="584791"/>
            <a:ext cx="4190919" cy="5307628"/>
          </a:xfrm>
          <a:prstGeom prst="rect">
            <a:avLst/>
          </a:prstGeom>
        </p:spPr>
      </p:pic>
      <p:sp>
        <p:nvSpPr>
          <p:cNvPr id="6" name="Rectangle 5"/>
          <p:cNvSpPr/>
          <p:nvPr/>
        </p:nvSpPr>
        <p:spPr>
          <a:xfrm>
            <a:off x="4753778" y="279219"/>
            <a:ext cx="3211417" cy="1477328"/>
          </a:xfrm>
          <a:prstGeom prst="rect">
            <a:avLst/>
          </a:prstGeom>
        </p:spPr>
        <p:txBody>
          <a:bodyPr wrap="square">
            <a:spAutoFit/>
          </a:bodyPr>
          <a:lstStyle/>
          <a:p>
            <a:r>
              <a:rPr lang="en-US" b="1" dirty="0">
                <a:solidFill>
                  <a:schemeClr val="bg1"/>
                </a:solidFill>
              </a:rPr>
              <a:t>Breaking New Ground – 1</a:t>
            </a:r>
            <a:r>
              <a:rPr lang="en-US" b="1" baseline="30000" dirty="0">
                <a:solidFill>
                  <a:schemeClr val="bg1"/>
                </a:solidFill>
              </a:rPr>
              <a:t>st</a:t>
            </a:r>
            <a:r>
              <a:rPr lang="en-US" b="1" dirty="0">
                <a:solidFill>
                  <a:schemeClr val="bg1"/>
                </a:solidFill>
              </a:rPr>
              <a:t> Year Start-Up Processes and Accomplishments in Service-Learning Innovation</a:t>
            </a:r>
            <a:r>
              <a:rPr lang="en-US" dirty="0">
                <a:solidFill>
                  <a:schemeClr val="bg1"/>
                </a:solidFill>
              </a:rPr>
              <a:t> </a:t>
            </a:r>
          </a:p>
        </p:txBody>
      </p:sp>
    </p:spTree>
    <p:extLst>
      <p:ext uri="{BB962C8B-B14F-4D97-AF65-F5344CB8AC3E}">
        <p14:creationId xmlns:p14="http://schemas.microsoft.com/office/powerpoint/2010/main" val="110081273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p:nvPr/>
        </p:nvSpPr>
        <p:spPr>
          <a:xfrm>
            <a:off x="5012845" y="3945930"/>
            <a:ext cx="2182792" cy="1751967"/>
          </a:xfrm>
          <a:prstGeom prst="roundRect">
            <a:avLst>
              <a:gd name="adj" fmla="val 18689"/>
            </a:avLst>
          </a:prstGeom>
          <a:solidFill>
            <a:srgbClr val="C5DB4F"/>
          </a:solidFill>
          <a:ln w="12700">
            <a:miter lim="400000"/>
          </a:ln>
          <a:effectLst>
            <a:outerShdw blurRad="50800" dist="25400" dir="5400000" rotWithShape="0">
              <a:srgbClr val="000000">
                <a:alpha val="28000"/>
              </a:srgbClr>
            </a:outerShdw>
          </a:effectLst>
        </p:spPr>
        <p:txBody>
          <a:bodyPr lIns="0" tIns="0" rIns="0" bIns="0" anchor="ctr"/>
          <a:lstStyle/>
          <a:p>
            <a:pPr lvl="0">
              <a:defRPr>
                <a:solidFill>
                  <a:srgbClr val="FFFFFF"/>
                </a:solidFill>
                <a:latin typeface="Century Gothic"/>
                <a:ea typeface="Century Gothic"/>
                <a:cs typeface="Century Gothic"/>
                <a:sym typeface="Century Gothic"/>
              </a:defRPr>
            </a:pPr>
            <a:endParaRPr/>
          </a:p>
        </p:txBody>
      </p:sp>
      <p:sp>
        <p:nvSpPr>
          <p:cNvPr id="269" name="Shape 269"/>
          <p:cNvSpPr/>
          <p:nvPr/>
        </p:nvSpPr>
        <p:spPr>
          <a:xfrm>
            <a:off x="1833840" y="3945930"/>
            <a:ext cx="2182791" cy="1751967"/>
          </a:xfrm>
          <a:prstGeom prst="roundRect">
            <a:avLst>
              <a:gd name="adj" fmla="val 18689"/>
            </a:avLst>
          </a:prstGeom>
          <a:solidFill>
            <a:srgbClr val="C5DB4F"/>
          </a:solidFill>
          <a:ln w="12700">
            <a:miter lim="400000"/>
          </a:ln>
          <a:effectLst>
            <a:outerShdw blurRad="50800" dist="25400" dir="5400000" rotWithShape="0">
              <a:srgbClr val="000000">
                <a:alpha val="28000"/>
              </a:srgbClr>
            </a:outerShdw>
          </a:effectLst>
        </p:spPr>
        <p:txBody>
          <a:bodyPr lIns="0" tIns="0" rIns="0" bIns="0" anchor="ctr"/>
          <a:lstStyle/>
          <a:p>
            <a:pPr lvl="0">
              <a:defRPr>
                <a:solidFill>
                  <a:srgbClr val="FFFFFF"/>
                </a:solidFill>
                <a:latin typeface="Century Gothic"/>
                <a:ea typeface="Century Gothic"/>
                <a:cs typeface="Century Gothic"/>
                <a:sym typeface="Century Gothic"/>
              </a:defRPr>
            </a:pPr>
            <a:endParaRPr/>
          </a:p>
        </p:txBody>
      </p:sp>
      <p:sp>
        <p:nvSpPr>
          <p:cNvPr id="270" name="Shape 270"/>
          <p:cNvSpPr/>
          <p:nvPr/>
        </p:nvSpPr>
        <p:spPr>
          <a:xfrm>
            <a:off x="3334161" y="1944227"/>
            <a:ext cx="2627417" cy="1563928"/>
          </a:xfrm>
          <a:prstGeom prst="rightArrow">
            <a:avLst>
              <a:gd name="adj1" fmla="val 81060"/>
              <a:gd name="adj2" fmla="val 65705"/>
            </a:avLst>
          </a:prstGeom>
          <a:solidFill>
            <a:srgbClr val="A28CCF"/>
          </a:solidFill>
          <a:ln w="12700">
            <a:solidFill>
              <a:srgbClr val="585A5C"/>
            </a:solidFill>
            <a:miter/>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271" name="Shape 271"/>
          <p:cNvSpPr/>
          <p:nvPr/>
        </p:nvSpPr>
        <p:spPr>
          <a:xfrm>
            <a:off x="823420" y="1981969"/>
            <a:ext cx="2378138" cy="120032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r>
              <a:rPr lang="en-US" b="1" dirty="0"/>
              <a:t>14/15 </a:t>
            </a:r>
            <a:r>
              <a:rPr lang="en-US" b="1" dirty="0" smtClean="0"/>
              <a:t>AY</a:t>
            </a:r>
          </a:p>
          <a:p>
            <a:pPr lvl="0"/>
            <a:r>
              <a:rPr lang="en-US" b="1" dirty="0" smtClean="0"/>
              <a:t>14,633 </a:t>
            </a:r>
            <a:r>
              <a:rPr lang="en-US" b="1" dirty="0"/>
              <a:t>hours </a:t>
            </a:r>
            <a:r>
              <a:rPr b="1" dirty="0">
                <a:latin typeface="Century Gothic"/>
                <a:ea typeface="Century Gothic"/>
                <a:cs typeface="Century Gothic"/>
                <a:sym typeface="Century Gothic"/>
              </a:rPr>
              <a:t> </a:t>
            </a:r>
          </a:p>
          <a:p>
            <a:pPr lvl="0"/>
            <a:endParaRPr b="1" dirty="0">
              <a:latin typeface="Century Gothic"/>
              <a:ea typeface="Century Gothic"/>
              <a:cs typeface="Century Gothic"/>
              <a:sym typeface="Century Gothic"/>
            </a:endParaRPr>
          </a:p>
          <a:p>
            <a:pPr lvl="0"/>
            <a:r>
              <a:rPr b="1" dirty="0">
                <a:latin typeface="Century Gothic"/>
                <a:ea typeface="Century Gothic"/>
                <a:cs typeface="Century Gothic"/>
                <a:sym typeface="Century Gothic"/>
              </a:rPr>
              <a:t>21 instructors</a:t>
            </a:r>
          </a:p>
        </p:txBody>
      </p:sp>
      <p:sp>
        <p:nvSpPr>
          <p:cNvPr id="272" name="Shape 272"/>
          <p:cNvSpPr/>
          <p:nvPr/>
        </p:nvSpPr>
        <p:spPr>
          <a:xfrm>
            <a:off x="6094181" y="1981969"/>
            <a:ext cx="3551714" cy="120032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8"/>
            <a:r>
              <a:rPr lang="en-US" b="1" dirty="0"/>
              <a:t>15/16 AY </a:t>
            </a:r>
            <a:endParaRPr lang="en-US" b="1" dirty="0" smtClean="0"/>
          </a:p>
          <a:p>
            <a:pPr lvl="8"/>
            <a:r>
              <a:rPr lang="en-US" b="1" dirty="0" smtClean="0">
                <a:solidFill>
                  <a:srgbClr val="FF0000"/>
                </a:solidFill>
              </a:rPr>
              <a:t>17,558</a:t>
            </a:r>
            <a:r>
              <a:rPr lang="en-US" b="1" dirty="0">
                <a:solidFill>
                  <a:srgbClr val="FF0000"/>
                </a:solidFill>
              </a:rPr>
              <a:t> </a:t>
            </a:r>
            <a:r>
              <a:rPr lang="en-US" b="1" dirty="0"/>
              <a:t> hours </a:t>
            </a:r>
            <a:r>
              <a:rPr b="1" dirty="0">
                <a:latin typeface="Century Gothic"/>
                <a:ea typeface="Century Gothic"/>
                <a:cs typeface="Century Gothic"/>
                <a:sym typeface="Century Gothic"/>
              </a:rPr>
              <a:t>               </a:t>
            </a:r>
          </a:p>
          <a:p>
            <a:pPr lvl="8"/>
            <a:endParaRPr b="1" dirty="0">
              <a:solidFill>
                <a:srgbClr val="FF0000"/>
              </a:solidFill>
              <a:latin typeface="Century Gothic"/>
              <a:ea typeface="Century Gothic"/>
              <a:cs typeface="Century Gothic"/>
              <a:sym typeface="Century Gothic"/>
            </a:endParaRPr>
          </a:p>
          <a:p>
            <a:pPr lvl="8"/>
            <a:r>
              <a:rPr b="1" dirty="0">
                <a:solidFill>
                  <a:srgbClr val="FF0000"/>
                </a:solidFill>
                <a:latin typeface="Century Gothic"/>
                <a:ea typeface="Century Gothic"/>
                <a:cs typeface="Century Gothic"/>
                <a:sym typeface="Century Gothic"/>
              </a:rPr>
              <a:t>25</a:t>
            </a:r>
            <a:r>
              <a:rPr b="1" dirty="0">
                <a:latin typeface="Century Gothic"/>
                <a:ea typeface="Century Gothic"/>
                <a:cs typeface="Century Gothic"/>
                <a:sym typeface="Century Gothic"/>
              </a:rPr>
              <a:t> instructors</a:t>
            </a:r>
          </a:p>
        </p:txBody>
      </p:sp>
      <p:sp>
        <p:nvSpPr>
          <p:cNvPr id="273" name="Shape 273"/>
          <p:cNvSpPr/>
          <p:nvPr/>
        </p:nvSpPr>
        <p:spPr>
          <a:xfrm>
            <a:off x="2942233" y="2375669"/>
            <a:ext cx="3124202" cy="701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lgn="ctr"/>
            <a:r>
              <a:rPr sz="1300" b="1">
                <a:solidFill>
                  <a:srgbClr val="FFFFFF"/>
                </a:solidFill>
                <a:latin typeface="Century Gothic"/>
                <a:ea typeface="Century Gothic"/>
                <a:cs typeface="Century Gothic"/>
                <a:sym typeface="Century Gothic"/>
              </a:rPr>
              <a:t>GOAL FOR THIS </a:t>
            </a:r>
          </a:p>
          <a:p>
            <a:pPr lvl="0" algn="ctr"/>
            <a:r>
              <a:rPr sz="1300" b="1">
                <a:solidFill>
                  <a:srgbClr val="FFFFFF"/>
                </a:solidFill>
                <a:latin typeface="Century Gothic"/>
                <a:ea typeface="Century Gothic"/>
                <a:cs typeface="Century Gothic"/>
                <a:sym typeface="Century Gothic"/>
              </a:rPr>
              <a:t>ACADEMIC YEAR</a:t>
            </a:r>
          </a:p>
          <a:p>
            <a:pPr lvl="0" algn="ctr"/>
            <a:r>
              <a:rPr sz="1300" b="1">
                <a:solidFill>
                  <a:srgbClr val="FFFFFF"/>
                </a:solidFill>
                <a:latin typeface="Century Gothic"/>
                <a:ea typeface="Century Gothic"/>
                <a:cs typeface="Century Gothic"/>
                <a:sym typeface="Century Gothic"/>
              </a:rPr>
              <a:t>20% INCREASE</a:t>
            </a:r>
          </a:p>
        </p:txBody>
      </p:sp>
      <p:sp>
        <p:nvSpPr>
          <p:cNvPr id="274" name="Shape 274"/>
          <p:cNvSpPr/>
          <p:nvPr/>
        </p:nvSpPr>
        <p:spPr>
          <a:xfrm>
            <a:off x="1549991" y="4357092"/>
            <a:ext cx="2750129" cy="929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lgn="ctr"/>
            <a:r>
              <a:rPr b="1" dirty="0">
                <a:solidFill>
                  <a:srgbClr val="FFFFFF"/>
                </a:solidFill>
                <a:latin typeface="Century Gothic"/>
                <a:ea typeface="Century Gothic"/>
                <a:cs typeface="Century Gothic"/>
                <a:sym typeface="Century Gothic"/>
              </a:rPr>
              <a:t>2015-2016AY </a:t>
            </a:r>
          </a:p>
          <a:p>
            <a:pPr lvl="0" algn="ctr"/>
            <a:r>
              <a:rPr b="1" dirty="0">
                <a:solidFill>
                  <a:srgbClr val="FFFFFF"/>
                </a:solidFill>
                <a:latin typeface="Century Gothic"/>
                <a:ea typeface="Century Gothic"/>
                <a:cs typeface="Century Gothic"/>
                <a:sym typeface="Century Gothic"/>
              </a:rPr>
              <a:t>17,445 hours </a:t>
            </a:r>
          </a:p>
          <a:p>
            <a:pPr lvl="0" algn="ctr"/>
            <a:r>
              <a:rPr b="1" dirty="0">
                <a:solidFill>
                  <a:srgbClr val="FFFFFF"/>
                </a:solidFill>
                <a:latin typeface="Century Gothic"/>
                <a:ea typeface="Century Gothic"/>
                <a:cs typeface="Century Gothic"/>
                <a:sym typeface="Century Gothic"/>
              </a:rPr>
              <a:t>(to date)</a:t>
            </a:r>
          </a:p>
        </p:txBody>
      </p:sp>
      <p:sp>
        <p:nvSpPr>
          <p:cNvPr id="275" name="Shape 275"/>
          <p:cNvSpPr/>
          <p:nvPr/>
        </p:nvSpPr>
        <p:spPr>
          <a:xfrm>
            <a:off x="4277971" y="4445992"/>
            <a:ext cx="473531" cy="840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4800">
                <a:latin typeface="Century Gothic"/>
                <a:ea typeface="Century Gothic"/>
                <a:cs typeface="Century Gothic"/>
                <a:sym typeface="Century Gothic"/>
              </a:defRPr>
            </a:lvl1pPr>
          </a:lstStyle>
          <a:p>
            <a:pPr lvl="0">
              <a:defRPr sz="1800"/>
            </a:pPr>
            <a:r>
              <a:rPr sz="4800"/>
              <a:t>=</a:t>
            </a:r>
          </a:p>
        </p:txBody>
      </p:sp>
      <p:sp>
        <p:nvSpPr>
          <p:cNvPr id="276" name="Shape 276"/>
          <p:cNvSpPr/>
          <p:nvPr/>
        </p:nvSpPr>
        <p:spPr>
          <a:xfrm>
            <a:off x="5014455" y="4496792"/>
            <a:ext cx="2198666" cy="650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b="1">
                <a:solidFill>
                  <a:srgbClr val="FFFFFF"/>
                </a:solidFill>
                <a:latin typeface="Century Gothic"/>
                <a:ea typeface="Century Gothic"/>
                <a:cs typeface="Century Gothic"/>
                <a:sym typeface="Century Gothic"/>
              </a:defRPr>
            </a:lvl1pPr>
          </a:lstStyle>
          <a:p>
            <a:pPr lvl="0">
              <a:defRPr b="0">
                <a:solidFill>
                  <a:srgbClr val="000000"/>
                </a:solidFill>
              </a:defRPr>
            </a:pPr>
            <a:r>
              <a:rPr b="1" dirty="0">
                <a:solidFill>
                  <a:srgbClr val="FFFFFF"/>
                </a:solidFill>
              </a:rPr>
              <a:t>Value of Volunteer time is $411,000*</a:t>
            </a:r>
          </a:p>
        </p:txBody>
      </p:sp>
      <p:sp>
        <p:nvSpPr>
          <p:cNvPr id="277" name="Shape 277"/>
          <p:cNvSpPr/>
          <p:nvPr/>
        </p:nvSpPr>
        <p:spPr>
          <a:xfrm>
            <a:off x="476250" y="6173413"/>
            <a:ext cx="8191500" cy="2565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1100" b="1">
                <a:latin typeface="Century Gothic"/>
                <a:ea typeface="Century Gothic"/>
                <a:cs typeface="Century Gothic"/>
                <a:sym typeface="Century Gothic"/>
              </a:defRPr>
            </a:lvl1pPr>
          </a:lstStyle>
          <a:p>
            <a:pPr lvl="0">
              <a:defRPr sz="1800" b="0"/>
            </a:pPr>
            <a:r>
              <a:rPr sz="1100" b="1" dirty="0"/>
              <a:t>Based on the Estimated Value of Volunteer Time ($23.36) from the 2015 Bureau of Labor Statistics</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p:nvPr/>
        </p:nvSpPr>
        <p:spPr>
          <a:xfrm>
            <a:off x="5408513" y="1997110"/>
            <a:ext cx="2182792" cy="1751967"/>
          </a:xfrm>
          <a:prstGeom prst="roundRect">
            <a:avLst>
              <a:gd name="adj" fmla="val 18689"/>
            </a:avLst>
          </a:prstGeom>
          <a:solidFill>
            <a:srgbClr val="C5DB4F"/>
          </a:solidFill>
          <a:ln w="12700">
            <a:miter lim="400000"/>
          </a:ln>
          <a:effectLst>
            <a:outerShdw blurRad="50800" dist="25400" dir="5400000" rotWithShape="0">
              <a:srgbClr val="000000">
                <a:alpha val="28000"/>
              </a:srgbClr>
            </a:outerShdw>
          </a:effectLst>
        </p:spPr>
        <p:txBody>
          <a:bodyPr lIns="0" tIns="0" rIns="0" bIns="0" anchor="ctr"/>
          <a:lstStyle/>
          <a:p>
            <a:pPr lvl="0">
              <a:defRPr>
                <a:solidFill>
                  <a:srgbClr val="FFFFFF"/>
                </a:solidFill>
                <a:latin typeface="Century Gothic"/>
                <a:ea typeface="Century Gothic"/>
                <a:cs typeface="Century Gothic"/>
                <a:sym typeface="Century Gothic"/>
              </a:defRPr>
            </a:pPr>
            <a:endParaRPr/>
          </a:p>
        </p:txBody>
      </p:sp>
      <p:sp>
        <p:nvSpPr>
          <p:cNvPr id="269" name="Shape 269"/>
          <p:cNvSpPr/>
          <p:nvPr/>
        </p:nvSpPr>
        <p:spPr>
          <a:xfrm>
            <a:off x="1393166" y="1997110"/>
            <a:ext cx="2182791" cy="1751967"/>
          </a:xfrm>
          <a:prstGeom prst="roundRect">
            <a:avLst>
              <a:gd name="adj" fmla="val 18689"/>
            </a:avLst>
          </a:prstGeom>
          <a:solidFill>
            <a:srgbClr val="C5DB4F"/>
          </a:solidFill>
          <a:ln w="12700">
            <a:miter lim="400000"/>
          </a:ln>
          <a:effectLst>
            <a:outerShdw blurRad="50800" dist="25400" dir="5400000" rotWithShape="0">
              <a:srgbClr val="000000">
                <a:alpha val="28000"/>
              </a:srgbClr>
            </a:outerShdw>
          </a:effectLst>
        </p:spPr>
        <p:txBody>
          <a:bodyPr lIns="0" tIns="0" rIns="0" bIns="0" anchor="ctr"/>
          <a:lstStyle/>
          <a:p>
            <a:pPr lvl="0">
              <a:defRPr>
                <a:solidFill>
                  <a:srgbClr val="FFFFFF"/>
                </a:solidFill>
                <a:latin typeface="Century Gothic"/>
                <a:ea typeface="Century Gothic"/>
                <a:cs typeface="Century Gothic"/>
                <a:sym typeface="Century Gothic"/>
              </a:defRPr>
            </a:pPr>
            <a:endParaRPr/>
          </a:p>
        </p:txBody>
      </p:sp>
      <p:sp>
        <p:nvSpPr>
          <p:cNvPr id="273" name="Shape 273"/>
          <p:cNvSpPr/>
          <p:nvPr/>
        </p:nvSpPr>
        <p:spPr>
          <a:xfrm>
            <a:off x="2942233" y="2375669"/>
            <a:ext cx="3124202" cy="701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lgn="ctr"/>
            <a:r>
              <a:rPr sz="1300" b="1">
                <a:solidFill>
                  <a:srgbClr val="FFFFFF"/>
                </a:solidFill>
                <a:latin typeface="Century Gothic"/>
                <a:ea typeface="Century Gothic"/>
                <a:cs typeface="Century Gothic"/>
                <a:sym typeface="Century Gothic"/>
              </a:rPr>
              <a:t>GOAL FOR THIS </a:t>
            </a:r>
          </a:p>
          <a:p>
            <a:pPr lvl="0" algn="ctr"/>
            <a:r>
              <a:rPr sz="1300" b="1">
                <a:solidFill>
                  <a:srgbClr val="FFFFFF"/>
                </a:solidFill>
                <a:latin typeface="Century Gothic"/>
                <a:ea typeface="Century Gothic"/>
                <a:cs typeface="Century Gothic"/>
                <a:sym typeface="Century Gothic"/>
              </a:rPr>
              <a:t>ACADEMIC YEAR</a:t>
            </a:r>
          </a:p>
          <a:p>
            <a:pPr lvl="0" algn="ctr"/>
            <a:r>
              <a:rPr sz="1300" b="1">
                <a:solidFill>
                  <a:srgbClr val="FFFFFF"/>
                </a:solidFill>
                <a:latin typeface="Century Gothic"/>
                <a:ea typeface="Century Gothic"/>
                <a:cs typeface="Century Gothic"/>
                <a:sym typeface="Century Gothic"/>
              </a:rPr>
              <a:t>20% INCREASE</a:t>
            </a:r>
          </a:p>
        </p:txBody>
      </p:sp>
      <p:sp>
        <p:nvSpPr>
          <p:cNvPr id="274" name="Shape 274"/>
          <p:cNvSpPr/>
          <p:nvPr/>
        </p:nvSpPr>
        <p:spPr>
          <a:xfrm>
            <a:off x="1109317" y="2408272"/>
            <a:ext cx="2750129" cy="64632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lgn="ctr"/>
            <a:r>
              <a:rPr b="1" dirty="0">
                <a:solidFill>
                  <a:srgbClr val="FFFFFF"/>
                </a:solidFill>
                <a:latin typeface="Century Gothic"/>
                <a:ea typeface="Century Gothic"/>
                <a:cs typeface="Century Gothic"/>
                <a:sym typeface="Century Gothic"/>
              </a:rPr>
              <a:t>2015-2016AY </a:t>
            </a:r>
          </a:p>
          <a:p>
            <a:pPr lvl="0" algn="ctr"/>
            <a:r>
              <a:rPr lang="en-US" b="1" dirty="0" smtClean="0">
                <a:solidFill>
                  <a:srgbClr val="FFFFFF"/>
                </a:solidFill>
                <a:latin typeface="Century Gothic"/>
                <a:ea typeface="Century Gothic"/>
                <a:cs typeface="Century Gothic"/>
                <a:sym typeface="Century Gothic"/>
              </a:rPr>
              <a:t>20,003</a:t>
            </a:r>
            <a:r>
              <a:rPr b="1" dirty="0" smtClean="0">
                <a:solidFill>
                  <a:srgbClr val="FFFFFF"/>
                </a:solidFill>
                <a:latin typeface="Century Gothic"/>
                <a:ea typeface="Century Gothic"/>
                <a:cs typeface="Century Gothic"/>
                <a:sym typeface="Century Gothic"/>
              </a:rPr>
              <a:t> </a:t>
            </a:r>
            <a:r>
              <a:rPr b="1" dirty="0">
                <a:solidFill>
                  <a:srgbClr val="FFFFFF"/>
                </a:solidFill>
                <a:latin typeface="Century Gothic"/>
                <a:ea typeface="Century Gothic"/>
                <a:cs typeface="Century Gothic"/>
                <a:sym typeface="Century Gothic"/>
              </a:rPr>
              <a:t>hours </a:t>
            </a:r>
          </a:p>
        </p:txBody>
      </p:sp>
      <p:sp>
        <p:nvSpPr>
          <p:cNvPr id="275" name="Shape 275"/>
          <p:cNvSpPr/>
          <p:nvPr/>
        </p:nvSpPr>
        <p:spPr>
          <a:xfrm>
            <a:off x="4302192" y="2408272"/>
            <a:ext cx="473531" cy="8407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4800">
                <a:latin typeface="Century Gothic"/>
                <a:ea typeface="Century Gothic"/>
                <a:cs typeface="Century Gothic"/>
                <a:sym typeface="Century Gothic"/>
              </a:defRPr>
            </a:lvl1pPr>
          </a:lstStyle>
          <a:p>
            <a:pPr lvl="0">
              <a:defRPr sz="1800"/>
            </a:pPr>
            <a:r>
              <a:rPr sz="4800" dirty="0"/>
              <a:t>=</a:t>
            </a:r>
          </a:p>
        </p:txBody>
      </p:sp>
      <p:sp>
        <p:nvSpPr>
          <p:cNvPr id="276" name="Shape 276"/>
          <p:cNvSpPr/>
          <p:nvPr/>
        </p:nvSpPr>
        <p:spPr>
          <a:xfrm>
            <a:off x="5410123" y="2547972"/>
            <a:ext cx="2198666" cy="650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b="1">
                <a:solidFill>
                  <a:srgbClr val="FFFFFF"/>
                </a:solidFill>
                <a:latin typeface="Century Gothic"/>
                <a:ea typeface="Century Gothic"/>
                <a:cs typeface="Century Gothic"/>
                <a:sym typeface="Century Gothic"/>
              </a:defRPr>
            </a:lvl1pPr>
          </a:lstStyle>
          <a:p>
            <a:pPr lvl="0">
              <a:defRPr b="0">
                <a:solidFill>
                  <a:srgbClr val="000000"/>
                </a:solidFill>
              </a:defRPr>
            </a:pPr>
            <a:r>
              <a:rPr b="1" dirty="0">
                <a:solidFill>
                  <a:srgbClr val="FFFFFF"/>
                </a:solidFill>
              </a:rPr>
              <a:t>Value of Volunteer time is $</a:t>
            </a:r>
            <a:r>
              <a:rPr b="1" dirty="0" smtClean="0">
                <a:solidFill>
                  <a:srgbClr val="FFFFFF"/>
                </a:solidFill>
              </a:rPr>
              <a:t>4</a:t>
            </a:r>
            <a:r>
              <a:rPr lang="en-US" b="1" dirty="0" smtClean="0">
                <a:solidFill>
                  <a:srgbClr val="FFFFFF"/>
                </a:solidFill>
              </a:rPr>
              <a:t>67,270</a:t>
            </a:r>
            <a:r>
              <a:rPr b="1" dirty="0" smtClean="0">
                <a:solidFill>
                  <a:srgbClr val="FFFFFF"/>
                </a:solidFill>
              </a:rPr>
              <a:t>*</a:t>
            </a:r>
            <a:endParaRPr b="1" dirty="0">
              <a:solidFill>
                <a:srgbClr val="FFFFFF"/>
              </a:solidFill>
            </a:endParaRPr>
          </a:p>
        </p:txBody>
      </p:sp>
      <p:sp>
        <p:nvSpPr>
          <p:cNvPr id="277" name="Shape 277"/>
          <p:cNvSpPr/>
          <p:nvPr/>
        </p:nvSpPr>
        <p:spPr>
          <a:xfrm>
            <a:off x="476250" y="6173413"/>
            <a:ext cx="8191500" cy="2565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1100" b="1">
                <a:latin typeface="Century Gothic"/>
                <a:ea typeface="Century Gothic"/>
                <a:cs typeface="Century Gothic"/>
                <a:sym typeface="Century Gothic"/>
              </a:defRPr>
            </a:lvl1pPr>
          </a:lstStyle>
          <a:p>
            <a:pPr lvl="0">
              <a:defRPr sz="1800" b="0"/>
            </a:pPr>
            <a:r>
              <a:rPr sz="1100" b="1" dirty="0"/>
              <a:t>Based on the Estimated Value of Volunteer Time ($23.36) from the 2015 Bureau of Labor Statistics</a:t>
            </a:r>
          </a:p>
        </p:txBody>
      </p:sp>
      <p:sp>
        <p:nvSpPr>
          <p:cNvPr id="2" name="Rectangle 1"/>
          <p:cNvSpPr/>
          <p:nvPr/>
        </p:nvSpPr>
        <p:spPr>
          <a:xfrm>
            <a:off x="3421744" y="4241781"/>
            <a:ext cx="2234426" cy="646331"/>
          </a:xfrm>
          <a:prstGeom prst="rect">
            <a:avLst/>
          </a:prstGeom>
        </p:spPr>
        <p:txBody>
          <a:bodyPr wrap="square">
            <a:spAutoFit/>
          </a:bodyPr>
          <a:lstStyle/>
          <a:p>
            <a:r>
              <a:rPr lang="en-US" dirty="0"/>
              <a:t>25 Instructors</a:t>
            </a:r>
          </a:p>
          <a:p>
            <a:r>
              <a:rPr lang="en-US" dirty="0"/>
              <a:t>37% Gain in hours</a:t>
            </a:r>
          </a:p>
        </p:txBody>
      </p:sp>
    </p:spTree>
    <p:extLst>
      <p:ext uri="{BB962C8B-B14F-4D97-AF65-F5344CB8AC3E}">
        <p14:creationId xmlns:p14="http://schemas.microsoft.com/office/powerpoint/2010/main" val="154905157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p:cNvSpPr>
          <p:nvPr>
            <p:ph type="title"/>
          </p:nvPr>
        </p:nvSpPr>
        <p:spPr>
          <a:xfrm>
            <a:off x="1043489" y="1027664"/>
            <a:ext cx="7024745" cy="1143002"/>
          </a:xfrm>
          <a:prstGeom prst="rect">
            <a:avLst/>
          </a:prstGeom>
        </p:spPr>
        <p:txBody>
          <a:bodyPr/>
          <a:lstStyle>
            <a:lvl1pPr defTabSz="859536">
              <a:defRPr sz="3300" b="1"/>
            </a:lvl1pPr>
          </a:lstStyle>
          <a:p>
            <a:pPr lvl="0">
              <a:defRPr sz="1800" b="0">
                <a:solidFill>
                  <a:srgbClr val="000000"/>
                </a:solidFill>
              </a:defRPr>
            </a:pPr>
            <a:r>
              <a:rPr sz="3300" b="1" dirty="0">
                <a:solidFill>
                  <a:srgbClr val="797B7E"/>
                </a:solidFill>
              </a:rPr>
              <a:t>Recognition of all Service Learning Students</a:t>
            </a:r>
          </a:p>
        </p:txBody>
      </p:sp>
      <p:sp>
        <p:nvSpPr>
          <p:cNvPr id="363" name="Shape 363"/>
          <p:cNvSpPr>
            <a:spLocks noGrp="1"/>
          </p:cNvSpPr>
          <p:nvPr>
            <p:ph type="body" idx="1"/>
          </p:nvPr>
        </p:nvSpPr>
        <p:spPr>
          <a:xfrm>
            <a:off x="1043491" y="2323652"/>
            <a:ext cx="6777319" cy="3508977"/>
          </a:xfrm>
          <a:prstGeom prst="rect">
            <a:avLst/>
          </a:prstGeom>
        </p:spPr>
        <p:txBody>
          <a:bodyPr/>
          <a:lstStyle/>
          <a:p>
            <a:pPr marL="0" lvl="0" indent="68580">
              <a:buSzTx/>
              <a:buNone/>
              <a:defRPr sz="1800">
                <a:solidFill>
                  <a:srgbClr val="000000"/>
                </a:solidFill>
              </a:defRPr>
            </a:pPr>
            <a:endParaRPr lang="en-US" sz="2800" dirty="0" smtClean="0"/>
          </a:p>
          <a:p>
            <a:pPr marL="0" lvl="0" indent="68580">
              <a:buSzTx/>
              <a:buNone/>
              <a:defRPr sz="1800">
                <a:solidFill>
                  <a:srgbClr val="000000"/>
                </a:solidFill>
              </a:defRPr>
            </a:pPr>
            <a:endParaRPr lang="en-US" sz="2800" dirty="0"/>
          </a:p>
          <a:p>
            <a:pPr marL="0" lvl="0" indent="68580" algn="ctr">
              <a:buSzTx/>
              <a:buNone/>
              <a:defRPr sz="1800">
                <a:solidFill>
                  <a:srgbClr val="000000"/>
                </a:solidFill>
              </a:defRPr>
            </a:pPr>
            <a:r>
              <a:rPr lang="en-US" sz="5400" dirty="0" smtClean="0"/>
              <a:t>754</a:t>
            </a:r>
            <a:r>
              <a:rPr lang="en-US" sz="2800" dirty="0" smtClean="0"/>
              <a:t> EMCC students participated in Service Learning during the </a:t>
            </a:r>
          </a:p>
          <a:p>
            <a:pPr marL="0" lvl="0" indent="68580" algn="ctr">
              <a:buSzTx/>
              <a:buNone/>
              <a:defRPr sz="1800">
                <a:solidFill>
                  <a:srgbClr val="000000"/>
                </a:solidFill>
              </a:defRPr>
            </a:pPr>
            <a:r>
              <a:rPr lang="en-US" sz="2800" dirty="0" smtClean="0"/>
              <a:t>2015/16 Academic Year</a:t>
            </a:r>
            <a:endParaRPr lang="en-US" sz="2800" dirty="0" smtClean="0">
              <a:solidFill>
                <a:srgbClr val="434342"/>
              </a:solidFill>
            </a:endParaRPr>
          </a:p>
          <a:p>
            <a:pPr marL="0" lvl="0" indent="68580">
              <a:buSzTx/>
              <a:buNone/>
              <a:defRPr sz="1800">
                <a:solidFill>
                  <a:srgbClr val="000000"/>
                </a:solidFill>
              </a:defRPr>
            </a:pPr>
            <a:endParaRPr sz="2400" dirty="0">
              <a:solidFill>
                <a:srgbClr val="434342"/>
              </a:solidFill>
            </a:endParaRPr>
          </a:p>
          <a:p>
            <a:pPr marL="0" lvl="0" indent="68580">
              <a:buSzTx/>
              <a:buNone/>
              <a:defRPr sz="1800">
                <a:solidFill>
                  <a:srgbClr val="000000"/>
                </a:solidFill>
              </a:defRPr>
            </a:pPr>
            <a:endParaRPr sz="2400" dirty="0">
              <a:solidFill>
                <a:srgbClr val="434342"/>
              </a:solidFill>
            </a:endParaRPr>
          </a:p>
        </p:txBody>
      </p:sp>
    </p:spTree>
    <p:extLst>
      <p:ext uri="{BB962C8B-B14F-4D97-AF65-F5344CB8AC3E}">
        <p14:creationId xmlns:p14="http://schemas.microsoft.com/office/powerpoint/2010/main" val="124074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Recruitment Efforts</a:t>
            </a:r>
            <a:br>
              <a:rPr lang="en-US" dirty="0"/>
            </a:br>
            <a:endParaRPr lang="en-US" dirty="0"/>
          </a:p>
        </p:txBody>
      </p:sp>
      <p:sp>
        <p:nvSpPr>
          <p:cNvPr id="3" name="Content Placeholder 2"/>
          <p:cNvSpPr>
            <a:spLocks noGrp="1"/>
          </p:cNvSpPr>
          <p:nvPr>
            <p:ph idx="1"/>
          </p:nvPr>
        </p:nvSpPr>
        <p:spPr/>
        <p:txBody>
          <a:bodyPr/>
          <a:lstStyle/>
          <a:p>
            <a:r>
              <a:rPr lang="en-US" dirty="0" smtClean="0"/>
              <a:t>Students, faculty and staff, getting buy in</a:t>
            </a:r>
            <a:endParaRPr lang="en-US" dirty="0"/>
          </a:p>
        </p:txBody>
      </p:sp>
    </p:spTree>
    <p:extLst>
      <p:ext uri="{BB962C8B-B14F-4D97-AF65-F5344CB8AC3E}">
        <p14:creationId xmlns:p14="http://schemas.microsoft.com/office/powerpoint/2010/main" val="94663598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 Buy-In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858467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Recruitment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0767704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Recruitment </a:t>
            </a:r>
            <a:endParaRPr lang="en-US" dirty="0"/>
          </a:p>
        </p:txBody>
      </p:sp>
      <p:sp>
        <p:nvSpPr>
          <p:cNvPr id="3" name="Content Placeholder 2"/>
          <p:cNvSpPr>
            <a:spLocks noGrp="1"/>
          </p:cNvSpPr>
          <p:nvPr>
            <p:ph idx="1"/>
          </p:nvPr>
        </p:nvSpPr>
        <p:spPr/>
        <p:txBody>
          <a:bodyPr/>
          <a:lstStyle/>
          <a:p>
            <a:r>
              <a:rPr lang="en-US" dirty="0" smtClean="0"/>
              <a:t>Clubs</a:t>
            </a:r>
          </a:p>
          <a:p>
            <a:r>
              <a:rPr lang="en-US" dirty="0" smtClean="0"/>
              <a:t>Honors</a:t>
            </a:r>
          </a:p>
          <a:p>
            <a:r>
              <a:rPr lang="en-US" dirty="0" smtClean="0"/>
              <a:t>Classes</a:t>
            </a:r>
          </a:p>
          <a:p>
            <a:r>
              <a:rPr lang="en-US" dirty="0" smtClean="0"/>
              <a:t>Independent Projects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26669">
            <a:off x="5496846" y="3289681"/>
            <a:ext cx="3057525" cy="6953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27953">
            <a:off x="5990179" y="4266454"/>
            <a:ext cx="2373558" cy="804596"/>
          </a:xfrm>
          <a:prstGeom prst="rect">
            <a:avLst/>
          </a:prstGeom>
        </p:spPr>
      </p:pic>
      <p:pic>
        <p:nvPicPr>
          <p:cNvPr id="6" name="Picture 5"/>
          <p:cNvPicPr/>
          <p:nvPr/>
        </p:nvPicPr>
        <p:blipFill>
          <a:blip r:embed="rId4"/>
          <a:stretch>
            <a:fillRect/>
          </a:stretch>
        </p:blipFill>
        <p:spPr>
          <a:xfrm rot="345966">
            <a:off x="5861612" y="1694770"/>
            <a:ext cx="1981200" cy="1548765"/>
          </a:xfrm>
          <a:prstGeom prst="rect">
            <a:avLst/>
          </a:prstGeom>
        </p:spPr>
      </p:pic>
    </p:spTree>
    <p:extLst>
      <p:ext uri="{BB962C8B-B14F-4D97-AF65-F5344CB8AC3E}">
        <p14:creationId xmlns:p14="http://schemas.microsoft.com/office/powerpoint/2010/main" val="215086158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Recruitment</a:t>
            </a:r>
            <a:endParaRPr lang="en-US" dirty="0"/>
          </a:p>
        </p:txBody>
      </p:sp>
      <p:sp>
        <p:nvSpPr>
          <p:cNvPr id="3" name="Content Placeholder 2"/>
          <p:cNvSpPr>
            <a:spLocks noGrp="1"/>
          </p:cNvSpPr>
          <p:nvPr>
            <p:ph idx="1"/>
          </p:nvPr>
        </p:nvSpPr>
        <p:spPr/>
        <p:txBody>
          <a:bodyPr>
            <a:normAutofit/>
          </a:bodyPr>
          <a:lstStyle/>
          <a:p>
            <a:r>
              <a:rPr lang="en-US" dirty="0" smtClean="0"/>
              <a:t>E2</a:t>
            </a:r>
          </a:p>
          <a:p>
            <a:r>
              <a:rPr lang="en-US" dirty="0" smtClean="0"/>
              <a:t>ACE</a:t>
            </a:r>
          </a:p>
          <a:p>
            <a:r>
              <a:rPr lang="en-US" dirty="0" smtClean="0"/>
              <a:t>Ask Me</a:t>
            </a:r>
          </a:p>
          <a:p>
            <a:endParaRPr lang="en-US" dirty="0"/>
          </a:p>
          <a:p>
            <a:r>
              <a:rPr lang="en-US" dirty="0" smtClean="0"/>
              <a:t>Day of Learning</a:t>
            </a:r>
          </a:p>
          <a:p>
            <a:r>
              <a:rPr lang="en-US" dirty="0" smtClean="0"/>
              <a:t>CTL</a:t>
            </a:r>
          </a:p>
          <a:p>
            <a:r>
              <a:rPr lang="en-US" dirty="0" smtClean="0"/>
              <a:t>Word of Mouth</a:t>
            </a:r>
          </a:p>
          <a:p>
            <a:r>
              <a:rPr lang="en-US" dirty="0" smtClean="0"/>
              <a:t>Model the way</a:t>
            </a:r>
            <a:endParaRPr lang="en-US" dirty="0"/>
          </a:p>
        </p:txBody>
      </p:sp>
    </p:spTree>
    <p:extLst>
      <p:ext uri="{BB962C8B-B14F-4D97-AF65-F5344CB8AC3E}">
        <p14:creationId xmlns:p14="http://schemas.microsoft.com/office/powerpoint/2010/main" val="72133011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Creating and Maintaining Community </a:t>
            </a:r>
            <a:r>
              <a:rPr lang="en-US" dirty="0" smtClean="0"/>
              <a:t>Partnerships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3521" y="2324100"/>
            <a:ext cx="5415970" cy="3508375"/>
          </a:xfrm>
          <a:prstGeom prst="rect">
            <a:avLst/>
          </a:prstGeom>
        </p:spPr>
      </p:pic>
    </p:spTree>
    <p:extLst>
      <p:ext uri="{BB962C8B-B14F-4D97-AF65-F5344CB8AC3E}">
        <p14:creationId xmlns:p14="http://schemas.microsoft.com/office/powerpoint/2010/main" val="137434981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 name="image2.png" descr="image001"/>
          <p:cNvPicPr/>
          <p:nvPr/>
        </p:nvPicPr>
        <p:blipFill>
          <a:blip r:embed="rId3">
            <a:extLst/>
          </a:blip>
          <a:stretch>
            <a:fillRect/>
          </a:stretch>
        </p:blipFill>
        <p:spPr>
          <a:xfrm>
            <a:off x="1371600" y="1143000"/>
            <a:ext cx="4057650" cy="4886325"/>
          </a:xfrm>
          <a:prstGeom prst="rect">
            <a:avLst/>
          </a:prstGeom>
          <a:ln w="41275">
            <a:solidFill/>
            <a:miter/>
          </a:ln>
        </p:spPr>
      </p:pic>
      <p:sp>
        <p:nvSpPr>
          <p:cNvPr id="298" name="Shape 298"/>
          <p:cNvSpPr/>
          <p:nvPr/>
        </p:nvSpPr>
        <p:spPr>
          <a:xfrm>
            <a:off x="1371600" y="3725276"/>
            <a:ext cx="1447800" cy="345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600" b="1">
                <a:latin typeface="Century Gothic"/>
                <a:ea typeface="Century Gothic"/>
                <a:cs typeface="Century Gothic"/>
                <a:sym typeface="Century Gothic"/>
              </a:defRPr>
            </a:lvl1pPr>
          </a:lstStyle>
          <a:p>
            <a:pPr lvl="0">
              <a:defRPr sz="1800" b="0"/>
            </a:pPr>
            <a:r>
              <a:rPr sz="1600" b="1"/>
              <a:t>Buckeye</a:t>
            </a:r>
          </a:p>
        </p:txBody>
      </p:sp>
      <p:sp>
        <p:nvSpPr>
          <p:cNvPr id="299" name="Shape 299"/>
          <p:cNvSpPr/>
          <p:nvPr/>
        </p:nvSpPr>
        <p:spPr>
          <a:xfrm>
            <a:off x="1397000" y="5562599"/>
            <a:ext cx="1447800" cy="345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600" b="1">
                <a:latin typeface="Century Gothic"/>
                <a:ea typeface="Century Gothic"/>
                <a:cs typeface="Century Gothic"/>
                <a:sym typeface="Century Gothic"/>
              </a:defRPr>
            </a:lvl1pPr>
          </a:lstStyle>
          <a:p>
            <a:pPr lvl="0">
              <a:defRPr sz="1800" b="0"/>
            </a:pPr>
            <a:r>
              <a:rPr sz="1600" b="1"/>
              <a:t>Gila Bend</a:t>
            </a:r>
          </a:p>
        </p:txBody>
      </p:sp>
      <p:sp>
        <p:nvSpPr>
          <p:cNvPr id="300" name="Shape 300"/>
          <p:cNvSpPr/>
          <p:nvPr/>
        </p:nvSpPr>
        <p:spPr>
          <a:xfrm>
            <a:off x="3962400" y="5562599"/>
            <a:ext cx="1676400" cy="345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600" b="1">
                <a:latin typeface="Century Gothic"/>
                <a:ea typeface="Century Gothic"/>
                <a:cs typeface="Century Gothic"/>
                <a:sym typeface="Century Gothic"/>
              </a:defRPr>
            </a:lvl1pPr>
          </a:lstStyle>
          <a:p>
            <a:pPr lvl="0">
              <a:defRPr sz="1800" b="0"/>
            </a:pPr>
            <a:r>
              <a:rPr sz="1600" b="1"/>
              <a:t>Casa Grande</a:t>
            </a:r>
          </a:p>
        </p:txBody>
      </p:sp>
      <p:sp>
        <p:nvSpPr>
          <p:cNvPr id="301" name="Shape 301"/>
          <p:cNvSpPr/>
          <p:nvPr/>
        </p:nvSpPr>
        <p:spPr>
          <a:xfrm>
            <a:off x="4546600" y="3586162"/>
            <a:ext cx="723900" cy="345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600" b="1">
                <a:latin typeface="Century Gothic"/>
                <a:ea typeface="Century Gothic"/>
                <a:cs typeface="Century Gothic"/>
                <a:sym typeface="Century Gothic"/>
              </a:defRPr>
            </a:lvl1pPr>
          </a:lstStyle>
          <a:p>
            <a:pPr lvl="0">
              <a:defRPr sz="1800" b="0"/>
            </a:pPr>
            <a:r>
              <a:rPr sz="1600" b="1"/>
              <a:t>Mesa</a:t>
            </a:r>
          </a:p>
        </p:txBody>
      </p:sp>
      <p:sp>
        <p:nvSpPr>
          <p:cNvPr id="302" name="Shape 302"/>
          <p:cNvSpPr/>
          <p:nvPr/>
        </p:nvSpPr>
        <p:spPr>
          <a:xfrm>
            <a:off x="3073399" y="1142999"/>
            <a:ext cx="2152077" cy="345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600" b="1">
                <a:latin typeface="Century Gothic"/>
                <a:ea typeface="Century Gothic"/>
                <a:cs typeface="Century Gothic"/>
                <a:sym typeface="Century Gothic"/>
              </a:defRPr>
            </a:lvl1pPr>
          </a:lstStyle>
          <a:p>
            <a:pPr lvl="0">
              <a:defRPr sz="1800" b="0"/>
            </a:pPr>
            <a:r>
              <a:rPr sz="1600" b="1"/>
              <a:t>Oak Creek Canyon</a:t>
            </a:r>
          </a:p>
        </p:txBody>
      </p:sp>
      <p:sp>
        <p:nvSpPr>
          <p:cNvPr id="303" name="Shape 303"/>
          <p:cNvSpPr/>
          <p:nvPr/>
        </p:nvSpPr>
        <p:spPr>
          <a:xfrm>
            <a:off x="2286000" y="3183521"/>
            <a:ext cx="838200" cy="345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600" b="1">
                <a:latin typeface="Century Gothic"/>
                <a:ea typeface="Century Gothic"/>
                <a:cs typeface="Century Gothic"/>
                <a:sym typeface="Century Gothic"/>
              </a:defRPr>
            </a:lvl1pPr>
          </a:lstStyle>
          <a:p>
            <a:pPr lvl="0">
              <a:defRPr sz="1800" b="0"/>
            </a:pPr>
            <a:r>
              <a:rPr sz="1600" b="1"/>
              <a:t>EMCC</a:t>
            </a:r>
          </a:p>
        </p:txBody>
      </p:sp>
      <p:sp>
        <p:nvSpPr>
          <p:cNvPr id="304" name="Shape 304"/>
          <p:cNvSpPr/>
          <p:nvPr/>
        </p:nvSpPr>
        <p:spPr>
          <a:xfrm>
            <a:off x="2844800" y="3471862"/>
            <a:ext cx="228600" cy="228601"/>
          </a:xfrm>
          <a:prstGeom prst="star5">
            <a:avLst>
              <a:gd name="adj" fmla="val 19098"/>
              <a:gd name="hf" fmla="val 105146"/>
              <a:gd name="vf" fmla="val 110557"/>
            </a:avLst>
          </a:prstGeom>
          <a:solidFill>
            <a:srgbClr val="FFFF00"/>
          </a:solidFill>
          <a:ln w="12700">
            <a:solidFill/>
            <a:miter/>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305" name="Shape 305"/>
          <p:cNvSpPr/>
          <p:nvPr/>
        </p:nvSpPr>
        <p:spPr>
          <a:xfrm rot="10800000">
            <a:off x="2997199" y="1134307"/>
            <a:ext cx="152402" cy="347248"/>
          </a:xfrm>
          <a:custGeom>
            <a:avLst/>
            <a:gdLst/>
            <a:ahLst/>
            <a:cxnLst>
              <a:cxn ang="0">
                <a:pos x="wd2" y="hd2"/>
              </a:cxn>
              <a:cxn ang="5400000">
                <a:pos x="wd2" y="hd2"/>
              </a:cxn>
              <a:cxn ang="10800000">
                <a:pos x="wd2" y="hd2"/>
              </a:cxn>
              <a:cxn ang="16200000">
                <a:pos x="wd2" y="hd2"/>
              </a:cxn>
            </a:cxnLst>
            <a:rect l="0" t="0" r="r" b="b"/>
            <a:pathLst>
              <a:path w="21600" h="21600" extrusionOk="0">
                <a:moveTo>
                  <a:pt x="0" y="16094"/>
                </a:moveTo>
                <a:lnTo>
                  <a:pt x="5400" y="16094"/>
                </a:lnTo>
                <a:lnTo>
                  <a:pt x="5400" y="0"/>
                </a:lnTo>
                <a:lnTo>
                  <a:pt x="16200" y="0"/>
                </a:lnTo>
                <a:lnTo>
                  <a:pt x="16200" y="16094"/>
                </a:lnTo>
                <a:lnTo>
                  <a:pt x="21600" y="16094"/>
                </a:lnTo>
                <a:lnTo>
                  <a:pt x="10800" y="21600"/>
                </a:lnTo>
                <a:close/>
              </a:path>
            </a:pathLst>
          </a:custGeom>
          <a:solidFill>
            <a:srgbClr val="FFFF00"/>
          </a:solidFill>
          <a:ln w="12700">
            <a:solidFill>
              <a:srgbClr val="585A5C"/>
            </a:solidFill>
            <a:miter/>
          </a:ln>
        </p:spPr>
        <p:txBody>
          <a:bodyPr lIns="0" tIns="0" rIns="0" bIns="0" anchor="ctr"/>
          <a:lstStyle/>
          <a:p>
            <a:pPr lvl="0" algn="ctr">
              <a:defRPr>
                <a:solidFill>
                  <a:srgbClr val="FFFFFF"/>
                </a:solidFill>
                <a:latin typeface="Century Gothic"/>
                <a:ea typeface="Century Gothic"/>
                <a:cs typeface="Century Gothic"/>
                <a:sym typeface="Century Gothic"/>
              </a:defRPr>
            </a:pPr>
            <a:endParaRPr/>
          </a:p>
        </p:txBody>
      </p:sp>
      <p:sp>
        <p:nvSpPr>
          <p:cNvPr id="306" name="Shape 306"/>
          <p:cNvSpPr/>
          <p:nvPr/>
        </p:nvSpPr>
        <p:spPr>
          <a:xfrm>
            <a:off x="5549900" y="2525964"/>
            <a:ext cx="3041650" cy="1196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r>
              <a:rPr sz="2400" b="1" dirty="0">
                <a:latin typeface="Century Gothic"/>
                <a:ea typeface="Century Gothic"/>
                <a:cs typeface="Century Gothic"/>
                <a:sym typeface="Century Gothic"/>
              </a:rPr>
              <a:t>The Reach </a:t>
            </a:r>
          </a:p>
          <a:p>
            <a:pPr lvl="0"/>
            <a:r>
              <a:rPr sz="2400" b="1" dirty="0">
                <a:latin typeface="Century Gothic"/>
                <a:ea typeface="Century Gothic"/>
                <a:cs typeface="Century Gothic"/>
                <a:sym typeface="Century Gothic"/>
              </a:rPr>
              <a:t>of EMCC Service Learning Students</a:t>
            </a:r>
          </a:p>
        </p:txBody>
      </p:sp>
    </p:spTree>
    <p:extLst>
      <p:ext uri="{BB962C8B-B14F-4D97-AF65-F5344CB8AC3E}">
        <p14:creationId xmlns:p14="http://schemas.microsoft.com/office/powerpoint/2010/main" val="1912047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a:t>
            </a:r>
            <a:br>
              <a:rPr lang="en-US" dirty="0" smtClean="0"/>
            </a:br>
            <a:endParaRPr lang="en-US" dirty="0"/>
          </a:p>
        </p:txBody>
      </p:sp>
      <p:sp>
        <p:nvSpPr>
          <p:cNvPr id="3" name="Content Placeholder 2"/>
          <p:cNvSpPr>
            <a:spLocks noGrp="1"/>
          </p:cNvSpPr>
          <p:nvPr>
            <p:ph idx="1"/>
          </p:nvPr>
        </p:nvSpPr>
        <p:spPr>
          <a:xfrm>
            <a:off x="1043490" y="2590800"/>
            <a:ext cx="6777317" cy="3508977"/>
          </a:xfrm>
        </p:spPr>
        <p:txBody>
          <a:bodyPr>
            <a:normAutofit fontScale="92500" lnSpcReduction="10000"/>
          </a:bodyPr>
          <a:lstStyle/>
          <a:p>
            <a:pPr marL="68580" indent="0" algn="ctr">
              <a:buNone/>
            </a:pPr>
            <a:r>
              <a:rPr lang="en-US" sz="4400" dirty="0" smtClean="0"/>
              <a:t>Share the processes that EMCC Service Learning and Civic Engagement has established in the first year of this newly revived program</a:t>
            </a:r>
            <a:endParaRPr lang="en-US" sz="4400" dirty="0"/>
          </a:p>
        </p:txBody>
      </p:sp>
    </p:spTree>
    <p:extLst>
      <p:ext uri="{BB962C8B-B14F-4D97-AF65-F5344CB8AC3E}">
        <p14:creationId xmlns:p14="http://schemas.microsoft.com/office/powerpoint/2010/main" val="160140084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Creating and Maintaining Community Partnerships</a:t>
            </a:r>
          </a:p>
        </p:txBody>
      </p:sp>
      <p:sp>
        <p:nvSpPr>
          <p:cNvPr id="3" name="Content Placeholder 2"/>
          <p:cNvSpPr>
            <a:spLocks noGrp="1"/>
          </p:cNvSpPr>
          <p:nvPr>
            <p:ph idx="1"/>
          </p:nvPr>
        </p:nvSpPr>
        <p:spPr/>
        <p:txBody>
          <a:bodyPr/>
          <a:lstStyle/>
          <a:p>
            <a:r>
              <a:rPr lang="en-US" dirty="0" smtClean="0"/>
              <a:t>Speaking at local organizations</a:t>
            </a:r>
          </a:p>
          <a:p>
            <a:pPr lvl="1"/>
            <a:r>
              <a:rPr lang="en-US" dirty="0" smtClean="0"/>
              <a:t>Rotary</a:t>
            </a:r>
          </a:p>
          <a:p>
            <a:pPr lvl="1"/>
            <a:r>
              <a:rPr lang="en-US" dirty="0" smtClean="0"/>
              <a:t>Volunteer Groups</a:t>
            </a:r>
          </a:p>
          <a:p>
            <a:pPr lvl="1"/>
            <a:r>
              <a:rPr lang="en-US" dirty="0" smtClean="0"/>
              <a:t>Leadership groups on campus</a:t>
            </a:r>
          </a:p>
          <a:p>
            <a:r>
              <a:rPr lang="en-US" dirty="0" smtClean="0"/>
              <a:t>Taking tours and volunteering at orgs</a:t>
            </a:r>
          </a:p>
          <a:p>
            <a:r>
              <a:rPr lang="en-US" dirty="0" smtClean="0"/>
              <a:t>Creating personal relationships</a:t>
            </a:r>
          </a:p>
        </p:txBody>
      </p:sp>
    </p:spTree>
    <p:extLst>
      <p:ext uri="{BB962C8B-B14F-4D97-AF65-F5344CB8AC3E}">
        <p14:creationId xmlns:p14="http://schemas.microsoft.com/office/powerpoint/2010/main" val="527935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Training on integrating SL into the </a:t>
            </a:r>
            <a:r>
              <a:rPr lang="en-US" dirty="0" smtClean="0"/>
              <a:t>Curriculum</a:t>
            </a:r>
            <a:endParaRPr lang="en-US" dirty="0"/>
          </a:p>
        </p:txBody>
      </p:sp>
      <p:sp>
        <p:nvSpPr>
          <p:cNvPr id="3" name="Content Placeholder 2"/>
          <p:cNvSpPr>
            <a:spLocks noGrp="1"/>
          </p:cNvSpPr>
          <p:nvPr>
            <p:ph idx="1"/>
          </p:nvPr>
        </p:nvSpPr>
        <p:spPr/>
        <p:txBody>
          <a:bodyPr/>
          <a:lstStyle/>
          <a:p>
            <a:r>
              <a:rPr lang="en-US" dirty="0" smtClean="0"/>
              <a:t>Workshops</a:t>
            </a:r>
          </a:p>
          <a:p>
            <a:r>
              <a:rPr lang="en-US" dirty="0" smtClean="0"/>
              <a:t>One on One meetings with instructors</a:t>
            </a:r>
          </a:p>
          <a:p>
            <a:r>
              <a:rPr lang="en-US" dirty="0" smtClean="0"/>
              <a:t>Division Meetings</a:t>
            </a:r>
          </a:p>
          <a:p>
            <a:r>
              <a:rPr lang="en-US" dirty="0" err="1" smtClean="0"/>
              <a:t>Adj</a:t>
            </a:r>
            <a:r>
              <a:rPr lang="en-US" dirty="0" smtClean="0"/>
              <a:t> Faculty Orientations</a:t>
            </a:r>
          </a:p>
          <a:p>
            <a:r>
              <a:rPr lang="en-US" dirty="0" smtClean="0"/>
              <a:t>Training Ambassadors</a:t>
            </a:r>
          </a:p>
          <a:p>
            <a:pPr marL="68580" indent="0">
              <a:buNone/>
            </a:pPr>
            <a:endParaRPr lang="en-US" dirty="0"/>
          </a:p>
        </p:txBody>
      </p:sp>
    </p:spTree>
    <p:extLst>
      <p:ext uri="{BB962C8B-B14F-4D97-AF65-F5344CB8AC3E}">
        <p14:creationId xmlns:p14="http://schemas.microsoft.com/office/powerpoint/2010/main" val="106410435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Effective Methods of Data </a:t>
            </a:r>
            <a:r>
              <a:rPr lang="en-US" dirty="0" smtClean="0"/>
              <a:t>Collection</a:t>
            </a:r>
            <a:endParaRPr lang="en-US" dirty="0"/>
          </a:p>
        </p:txBody>
      </p:sp>
      <p:sp>
        <p:nvSpPr>
          <p:cNvPr id="3" name="Content Placeholder 2"/>
          <p:cNvSpPr>
            <a:spLocks noGrp="1"/>
          </p:cNvSpPr>
          <p:nvPr>
            <p:ph idx="1"/>
          </p:nvPr>
        </p:nvSpPr>
        <p:spPr/>
        <p:txBody>
          <a:bodyPr/>
          <a:lstStyle/>
          <a:p>
            <a:r>
              <a:rPr lang="en-US" dirty="0" smtClean="0"/>
              <a:t>Time Logs</a:t>
            </a:r>
          </a:p>
          <a:p>
            <a:r>
              <a:rPr lang="en-US" dirty="0" smtClean="0"/>
              <a:t>Online forms</a:t>
            </a:r>
          </a:p>
          <a:p>
            <a:r>
              <a:rPr lang="en-US" dirty="0" err="1" smtClean="0"/>
              <a:t>Spreadhsheets</a:t>
            </a:r>
            <a:endParaRPr lang="en-US" dirty="0"/>
          </a:p>
        </p:txBody>
      </p:sp>
    </p:spTree>
    <p:extLst>
      <p:ext uri="{BB962C8B-B14F-4D97-AF65-F5344CB8AC3E}">
        <p14:creationId xmlns:p14="http://schemas.microsoft.com/office/powerpoint/2010/main" val="220588310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Effective Methods of Data </a:t>
            </a:r>
            <a:r>
              <a:rPr lang="en-US" dirty="0" smtClean="0"/>
              <a:t>Collection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0449335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715536"/>
          </a:xfrm>
        </p:spPr>
        <p:txBody>
          <a:bodyPr>
            <a:normAutofit fontScale="90000"/>
          </a:bodyPr>
          <a:lstStyle/>
          <a:p>
            <a:r>
              <a:rPr lang="en-US" dirty="0" smtClean="0"/>
              <a:t>What are your fears and concerns about integrating Service Learning?</a:t>
            </a:r>
            <a:endParaRPr lang="en-US" dirty="0"/>
          </a:p>
        </p:txBody>
      </p:sp>
      <p:sp>
        <p:nvSpPr>
          <p:cNvPr id="3" name="Content Placeholder 2"/>
          <p:cNvSpPr>
            <a:spLocks noGrp="1"/>
          </p:cNvSpPr>
          <p:nvPr>
            <p:ph idx="1"/>
          </p:nvPr>
        </p:nvSpPr>
        <p:spPr>
          <a:xfrm>
            <a:off x="1043492" y="3124200"/>
            <a:ext cx="6777317" cy="2708429"/>
          </a:xfrm>
        </p:spPr>
        <p:txBody>
          <a:bodyPr/>
          <a:lstStyle/>
          <a:p>
            <a:r>
              <a:rPr lang="en-US" dirty="0" smtClean="0"/>
              <a:t>t/p/s</a:t>
            </a:r>
          </a:p>
          <a:p>
            <a:endParaRPr lang="en-US" dirty="0" smtClean="0"/>
          </a:p>
          <a:p>
            <a:pPr marL="68580" indent="0">
              <a:buNone/>
            </a:pPr>
            <a:endParaRPr lang="en-US" dirty="0"/>
          </a:p>
        </p:txBody>
      </p:sp>
    </p:spTree>
    <p:extLst>
      <p:ext uri="{BB962C8B-B14F-4D97-AF65-F5344CB8AC3E}">
        <p14:creationId xmlns:p14="http://schemas.microsoft.com/office/powerpoint/2010/main" val="394254007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p:nvPr/>
        </p:nvSpPr>
        <p:spPr>
          <a:xfrm>
            <a:off x="5840698" y="3680354"/>
            <a:ext cx="2794344" cy="2677418"/>
          </a:xfrm>
          <a:prstGeom prst="roundRect">
            <a:avLst>
              <a:gd name="adj" fmla="val 15000"/>
            </a:avLst>
          </a:prstGeom>
          <a:solidFill>
            <a:srgbClr val="C00000"/>
          </a:solidFill>
          <a:ln w="15875">
            <a:solidFill>
              <a:srgbClr val="8C0000"/>
            </a:solidFill>
          </a:ln>
          <a:effectLst>
            <a:outerShdw blurRad="50800" dist="25400" dir="5400000" rotWithShape="0">
              <a:srgbClr val="000000">
                <a:alpha val="28000"/>
              </a:srgbClr>
            </a:outerShdw>
          </a:effectLst>
        </p:spPr>
        <p:txBody>
          <a:bodyPr lIns="0" tIns="0" rIns="0" bIns="0" anchor="ctr"/>
          <a:lstStyle/>
          <a:p>
            <a:pPr lvl="0">
              <a:defRPr>
                <a:solidFill>
                  <a:srgbClr val="FFFFFF"/>
                </a:solidFill>
                <a:latin typeface="Century Gothic"/>
                <a:ea typeface="Century Gothic"/>
                <a:cs typeface="Century Gothic"/>
                <a:sym typeface="Century Gothic"/>
              </a:defRPr>
            </a:pPr>
            <a:endParaRPr/>
          </a:p>
        </p:txBody>
      </p:sp>
      <p:pic>
        <p:nvPicPr>
          <p:cNvPr id="287" name="image1.jpeg"/>
          <p:cNvPicPr/>
          <p:nvPr/>
        </p:nvPicPr>
        <p:blipFill>
          <a:blip r:embed="rId3">
            <a:extLst/>
          </a:blip>
          <a:stretch>
            <a:fillRect/>
          </a:stretch>
        </p:blipFill>
        <p:spPr>
          <a:xfrm rot="20901500">
            <a:off x="702459" y="705500"/>
            <a:ext cx="1974058" cy="2632076"/>
          </a:xfrm>
          <a:prstGeom prst="rect">
            <a:avLst/>
          </a:prstGeom>
          <a:ln w="12700">
            <a:miter lim="400000"/>
          </a:ln>
        </p:spPr>
      </p:pic>
      <p:pic>
        <p:nvPicPr>
          <p:cNvPr id="288" name="image2.jpeg"/>
          <p:cNvPicPr/>
          <p:nvPr/>
        </p:nvPicPr>
        <p:blipFill>
          <a:blip r:embed="rId4">
            <a:extLst/>
          </a:blip>
          <a:stretch>
            <a:fillRect/>
          </a:stretch>
        </p:blipFill>
        <p:spPr>
          <a:xfrm>
            <a:off x="3048000" y="990600"/>
            <a:ext cx="2946400" cy="2209800"/>
          </a:xfrm>
          <a:prstGeom prst="rect">
            <a:avLst/>
          </a:prstGeom>
          <a:ln w="12700">
            <a:miter lim="400000"/>
          </a:ln>
        </p:spPr>
      </p:pic>
      <p:pic>
        <p:nvPicPr>
          <p:cNvPr id="289" name="image3.jpeg"/>
          <p:cNvPicPr/>
          <p:nvPr/>
        </p:nvPicPr>
        <p:blipFill>
          <a:blip r:embed="rId5">
            <a:extLst/>
          </a:blip>
          <a:stretch>
            <a:fillRect/>
          </a:stretch>
        </p:blipFill>
        <p:spPr>
          <a:xfrm rot="1070486">
            <a:off x="726371" y="3525804"/>
            <a:ext cx="2407599" cy="1805700"/>
          </a:xfrm>
          <a:prstGeom prst="rect">
            <a:avLst/>
          </a:prstGeom>
          <a:ln w="12700">
            <a:miter lim="400000"/>
          </a:ln>
        </p:spPr>
      </p:pic>
      <p:pic>
        <p:nvPicPr>
          <p:cNvPr id="290" name="image4.jpeg"/>
          <p:cNvPicPr/>
          <p:nvPr/>
        </p:nvPicPr>
        <p:blipFill>
          <a:blip r:embed="rId6">
            <a:extLst/>
          </a:blip>
          <a:srcRect l="13432" r="14924"/>
          <a:stretch>
            <a:fillRect/>
          </a:stretch>
        </p:blipFill>
        <p:spPr>
          <a:xfrm>
            <a:off x="3301998" y="3581400"/>
            <a:ext cx="2438403" cy="2552700"/>
          </a:xfrm>
          <a:prstGeom prst="rect">
            <a:avLst/>
          </a:prstGeom>
          <a:ln w="12700">
            <a:miter lim="400000"/>
          </a:ln>
        </p:spPr>
      </p:pic>
      <p:pic>
        <p:nvPicPr>
          <p:cNvPr id="291" name="image5.jpeg"/>
          <p:cNvPicPr/>
          <p:nvPr/>
        </p:nvPicPr>
        <p:blipFill>
          <a:blip r:embed="rId7">
            <a:extLst/>
          </a:blip>
          <a:stretch>
            <a:fillRect/>
          </a:stretch>
        </p:blipFill>
        <p:spPr>
          <a:xfrm rot="569377">
            <a:off x="6266912" y="725484"/>
            <a:ext cx="2056036" cy="2740032"/>
          </a:xfrm>
          <a:prstGeom prst="rect">
            <a:avLst/>
          </a:prstGeom>
          <a:ln w="12700">
            <a:miter lim="400000"/>
          </a:ln>
        </p:spPr>
      </p:pic>
      <p:sp>
        <p:nvSpPr>
          <p:cNvPr id="292" name="Shape 292"/>
          <p:cNvSpPr/>
          <p:nvPr/>
        </p:nvSpPr>
        <p:spPr>
          <a:xfrm>
            <a:off x="5859829" y="3900192"/>
            <a:ext cx="2870202" cy="2237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lgn="ctr"/>
            <a:r>
              <a:rPr sz="1900" b="1" dirty="0">
                <a:solidFill>
                  <a:srgbClr val="FFFFFF"/>
                </a:solidFill>
                <a:latin typeface="Century Gothic"/>
                <a:ea typeface="Century Gothic"/>
                <a:cs typeface="Century Gothic"/>
                <a:sym typeface="Century Gothic"/>
              </a:rPr>
              <a:t>Alternative Spring Break 2016</a:t>
            </a:r>
          </a:p>
          <a:p>
            <a:pPr lvl="0" algn="ctr"/>
            <a:r>
              <a:rPr sz="2200" b="1" dirty="0">
                <a:solidFill>
                  <a:srgbClr val="FFFFFF"/>
                </a:solidFill>
                <a:latin typeface="Century Gothic"/>
                <a:ea typeface="Century Gothic"/>
                <a:cs typeface="Century Gothic"/>
                <a:sym typeface="Century Gothic"/>
              </a:rPr>
              <a:t>Homeward Bound</a:t>
            </a:r>
            <a:endParaRPr sz="2200" dirty="0">
              <a:solidFill>
                <a:srgbClr val="FFFFFF"/>
              </a:solidFill>
              <a:latin typeface="Century Gothic"/>
              <a:ea typeface="Century Gothic"/>
              <a:cs typeface="Century Gothic"/>
              <a:sym typeface="Century Gothic"/>
            </a:endParaRPr>
          </a:p>
          <a:p>
            <a:pPr marL="317500" lvl="0" indent="-317500">
              <a:buClr>
                <a:srgbClr val="FFFFFF"/>
              </a:buClr>
              <a:buSzPct val="100000"/>
              <a:buFont typeface="Wingdings"/>
              <a:buChar char="✓"/>
            </a:pPr>
            <a:r>
              <a:rPr sz="2000" dirty="0">
                <a:solidFill>
                  <a:srgbClr val="FFFFFF"/>
                </a:solidFill>
                <a:latin typeface="Century Gothic"/>
                <a:ea typeface="Century Gothic"/>
                <a:cs typeface="Century Gothic"/>
                <a:sym typeface="Century Gothic"/>
              </a:rPr>
              <a:t>30 Students (24 </a:t>
            </a:r>
          </a:p>
          <a:p>
            <a:pPr lvl="0"/>
            <a:r>
              <a:rPr sz="2000" dirty="0">
                <a:solidFill>
                  <a:srgbClr val="FFFFFF"/>
                </a:solidFill>
                <a:latin typeface="Century Gothic"/>
                <a:ea typeface="Century Gothic"/>
                <a:cs typeface="Century Gothic"/>
                <a:sym typeface="Century Gothic"/>
              </a:rPr>
              <a:t>had no previous SL experience)</a:t>
            </a:r>
          </a:p>
          <a:p>
            <a:pPr marL="317500" lvl="0" indent="-317500">
              <a:buClr>
                <a:srgbClr val="FFFFFF"/>
              </a:buClr>
              <a:buSzPct val="100000"/>
              <a:buFont typeface="Wingdings"/>
              <a:buChar char="✓"/>
            </a:pPr>
            <a:r>
              <a:rPr sz="2000" dirty="0">
                <a:solidFill>
                  <a:srgbClr val="FFFFFF"/>
                </a:solidFill>
                <a:latin typeface="Century Gothic"/>
                <a:ea typeface="Century Gothic"/>
                <a:cs typeface="Century Gothic"/>
                <a:sym typeface="Century Gothic"/>
              </a:rPr>
              <a:t>370 Hours</a:t>
            </a:r>
          </a:p>
        </p:txBody>
      </p:sp>
    </p:spTree>
    <p:extLst>
      <p:ext uri="{BB962C8B-B14F-4D97-AF65-F5344CB8AC3E}">
        <p14:creationId xmlns:p14="http://schemas.microsoft.com/office/powerpoint/2010/main" val="159945945"/>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&amp; Sample Ideas</a:t>
            </a:r>
            <a:endParaRPr lang="en-US" dirty="0"/>
          </a:p>
        </p:txBody>
      </p:sp>
      <p:sp>
        <p:nvSpPr>
          <p:cNvPr id="3" name="Content Placeholder 2"/>
          <p:cNvSpPr>
            <a:spLocks noGrp="1"/>
          </p:cNvSpPr>
          <p:nvPr>
            <p:ph idx="1"/>
          </p:nvPr>
        </p:nvSpPr>
        <p:spPr/>
        <p:txBody>
          <a:bodyPr/>
          <a:lstStyle/>
          <a:p>
            <a:r>
              <a:rPr lang="en-US" dirty="0" smtClean="0"/>
              <a:t>Refer to Handbook page 13-16 for sample ideas</a:t>
            </a:r>
          </a:p>
          <a:p>
            <a:r>
              <a:rPr lang="en-US" dirty="0" smtClean="0"/>
              <a:t>Partner- come up with 2 innovative SL ideas that connect to the curriculum you teach or an academic area that interests you</a:t>
            </a:r>
            <a:endParaRPr lang="en-US" dirty="0"/>
          </a:p>
        </p:txBody>
      </p:sp>
    </p:spTree>
    <p:extLst>
      <p:ext uri="{BB962C8B-B14F-4D97-AF65-F5344CB8AC3E}">
        <p14:creationId xmlns:p14="http://schemas.microsoft.com/office/powerpoint/2010/main" val="243200185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996577"/>
            <a:ext cx="2057400" cy="2743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28743">
            <a:off x="1050123" y="1404471"/>
            <a:ext cx="4064000" cy="3048000"/>
          </a:xfrm>
          <a:prstGeom prst="rect">
            <a:avLst/>
          </a:prstGeom>
        </p:spPr>
      </p:pic>
      <p:sp>
        <p:nvSpPr>
          <p:cNvPr id="6" name="TextBox 5"/>
          <p:cNvSpPr txBox="1"/>
          <p:nvPr/>
        </p:nvSpPr>
        <p:spPr>
          <a:xfrm rot="20816461">
            <a:off x="920475" y="958334"/>
            <a:ext cx="3276601" cy="369332"/>
          </a:xfrm>
          <a:prstGeom prst="rect">
            <a:avLst/>
          </a:prstGeom>
          <a:noFill/>
        </p:spPr>
        <p:txBody>
          <a:bodyPr wrap="square" rtlCol="0">
            <a:spAutoFit/>
          </a:bodyPr>
          <a:lstStyle/>
          <a:p>
            <a:r>
              <a:rPr lang="en-US" b="1" dirty="0"/>
              <a:t>District-Wide Event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123" y="4038600"/>
            <a:ext cx="3073400" cy="230505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0741" t="20000" r="22963" b="53333"/>
          <a:stretch/>
        </p:blipFill>
        <p:spPr>
          <a:xfrm>
            <a:off x="609600" y="4724400"/>
            <a:ext cx="2171700" cy="1371600"/>
          </a:xfrm>
          <a:prstGeom prst="rect">
            <a:avLst/>
          </a:prstGeom>
        </p:spPr>
      </p:pic>
      <p:sp>
        <p:nvSpPr>
          <p:cNvPr id="9" name="TextBox 8"/>
          <p:cNvSpPr txBox="1"/>
          <p:nvPr/>
        </p:nvSpPr>
        <p:spPr>
          <a:xfrm>
            <a:off x="6210300" y="4038600"/>
            <a:ext cx="2667000" cy="1477328"/>
          </a:xfrm>
          <a:prstGeom prst="rect">
            <a:avLst/>
          </a:prstGeom>
          <a:noFill/>
        </p:spPr>
        <p:txBody>
          <a:bodyPr wrap="square" rtlCol="0">
            <a:spAutoFit/>
          </a:bodyPr>
          <a:lstStyle/>
          <a:p>
            <a:pPr marL="285750" indent="-285750">
              <a:buFont typeface="Wingdings" panose="05000000000000000000" pitchFamily="2" charset="2"/>
              <a:buChar char="ü"/>
            </a:pPr>
            <a:r>
              <a:rPr lang="en-US" dirty="0" smtClean="0"/>
              <a:t>Feed My Starving </a:t>
            </a:r>
          </a:p>
          <a:p>
            <a:r>
              <a:rPr lang="en-US" dirty="0" smtClean="0"/>
              <a:t>Children</a:t>
            </a:r>
          </a:p>
          <a:p>
            <a:endParaRPr lang="en-US" dirty="0" smtClean="0"/>
          </a:p>
          <a:p>
            <a:pPr marL="285750" indent="-285750">
              <a:buFont typeface="Wingdings" panose="05000000000000000000" pitchFamily="2" charset="2"/>
              <a:buChar char="ü"/>
            </a:pPr>
            <a:r>
              <a:rPr lang="en-US" dirty="0" smtClean="0"/>
              <a:t>Over 120 students participated</a:t>
            </a:r>
            <a:endParaRPr lang="en-US" dirty="0"/>
          </a:p>
        </p:txBody>
      </p:sp>
    </p:spTree>
    <p:extLst>
      <p:ext uri="{BB962C8B-B14F-4D97-AF65-F5344CB8AC3E}">
        <p14:creationId xmlns:p14="http://schemas.microsoft.com/office/powerpoint/2010/main" val="247967840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7208" y="2170664"/>
            <a:ext cx="2251349" cy="1946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a:bodyPr>
          <a:lstStyle/>
          <a:p>
            <a:r>
              <a:rPr lang="en-US" dirty="0" smtClean="0"/>
              <a:t>Service Learning Examples and Successes</a:t>
            </a:r>
            <a:endParaRPr lang="en-US" dirty="0"/>
          </a:p>
        </p:txBody>
      </p:sp>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98479" y="3370406"/>
            <a:ext cx="3511836" cy="2337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18193"/>
          <a:stretch/>
        </p:blipFill>
        <p:spPr>
          <a:xfrm>
            <a:off x="5522770" y="1828800"/>
            <a:ext cx="2590800" cy="24074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55807">
            <a:off x="3428047" y="3981982"/>
            <a:ext cx="2119745" cy="2556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6061" y="4412797"/>
            <a:ext cx="2301240" cy="188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291138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and Stray</a:t>
            </a:r>
            <a:endParaRPr lang="en-US" dirty="0"/>
          </a:p>
        </p:txBody>
      </p:sp>
      <p:sp>
        <p:nvSpPr>
          <p:cNvPr id="3" name="Content Placeholder 2"/>
          <p:cNvSpPr>
            <a:spLocks noGrp="1"/>
          </p:cNvSpPr>
          <p:nvPr>
            <p:ph idx="1"/>
          </p:nvPr>
        </p:nvSpPr>
        <p:spPr>
          <a:xfrm>
            <a:off x="1043492" y="2323653"/>
            <a:ext cx="6777317" cy="495748"/>
          </a:xfrm>
        </p:spPr>
        <p:txBody>
          <a:bodyPr/>
          <a:lstStyle/>
          <a:p>
            <a:r>
              <a:rPr lang="en-US" dirty="0" smtClean="0"/>
              <a:t>Need chart paper/markers</a:t>
            </a:r>
            <a:endParaRPr lang="en-US" dirty="0"/>
          </a:p>
        </p:txBody>
      </p:sp>
      <p:sp>
        <p:nvSpPr>
          <p:cNvPr id="4" name="TextBox 3"/>
          <p:cNvSpPr txBox="1"/>
          <p:nvPr/>
        </p:nvSpPr>
        <p:spPr>
          <a:xfrm>
            <a:off x="1600200" y="2895600"/>
            <a:ext cx="6019800" cy="3139321"/>
          </a:xfrm>
          <a:prstGeom prst="rect">
            <a:avLst/>
          </a:prstGeom>
          <a:noFill/>
        </p:spPr>
        <p:txBody>
          <a:bodyPr wrap="square" rtlCol="0">
            <a:spAutoFit/>
          </a:bodyPr>
          <a:lstStyle/>
          <a:p>
            <a:r>
              <a:rPr lang="en-US" dirty="0" smtClean="0"/>
              <a:t>1.) What is the 1</a:t>
            </a:r>
            <a:r>
              <a:rPr lang="en-US" baseline="30000" dirty="0" smtClean="0"/>
              <a:t>st</a:t>
            </a:r>
            <a:r>
              <a:rPr lang="en-US" dirty="0" smtClean="0"/>
              <a:t> step you are going to take to implement service learning</a:t>
            </a:r>
          </a:p>
          <a:p>
            <a:endParaRPr lang="en-US" dirty="0" smtClean="0"/>
          </a:p>
          <a:p>
            <a:r>
              <a:rPr lang="en-US" dirty="0" smtClean="0"/>
              <a:t>2.) What type of recruitment efforts do you feel are most effective with your audience</a:t>
            </a:r>
          </a:p>
          <a:p>
            <a:endParaRPr lang="en-US" dirty="0" smtClean="0"/>
          </a:p>
          <a:p>
            <a:r>
              <a:rPr lang="en-US" dirty="0" smtClean="0"/>
              <a:t>3.) Service Learning Project List</a:t>
            </a:r>
          </a:p>
          <a:p>
            <a:endParaRPr lang="en-US" dirty="0"/>
          </a:p>
          <a:p>
            <a:r>
              <a:rPr lang="en-US" dirty="0" smtClean="0"/>
              <a:t>4.) Civic Engagement Project List</a:t>
            </a:r>
          </a:p>
          <a:p>
            <a:endParaRPr lang="en-US" dirty="0"/>
          </a:p>
          <a:p>
            <a:r>
              <a:rPr lang="en-US" dirty="0"/>
              <a:t>5</a:t>
            </a:r>
            <a:r>
              <a:rPr lang="en-US" dirty="0" smtClean="0"/>
              <a:t>.)Benefits to the students, community, faculty/staff</a:t>
            </a:r>
          </a:p>
        </p:txBody>
      </p:sp>
    </p:spTree>
    <p:extLst>
      <p:ext uri="{BB962C8B-B14F-4D97-AF65-F5344CB8AC3E}">
        <p14:creationId xmlns:p14="http://schemas.microsoft.com/office/powerpoint/2010/main" val="224218830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p:txBody>
          <a:bodyPr/>
          <a:lstStyle/>
          <a:p>
            <a:r>
              <a:rPr lang="en-US" dirty="0" smtClean="0"/>
              <a:t>Provide Helpful information to other colleges that may be interested in starting up their own SL program or revitalize an existing program</a:t>
            </a:r>
            <a:endParaRPr lang="en-US" dirty="0"/>
          </a:p>
        </p:txBody>
      </p:sp>
    </p:spTree>
    <p:extLst>
      <p:ext uri="{BB962C8B-B14F-4D97-AF65-F5344CB8AC3E}">
        <p14:creationId xmlns:p14="http://schemas.microsoft.com/office/powerpoint/2010/main" val="182828981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27664"/>
            <a:ext cx="7306234" cy="1143000"/>
          </a:xfrm>
        </p:spPr>
        <p:txBody>
          <a:bodyPr>
            <a:normAutofit/>
          </a:bodyPr>
          <a:lstStyle/>
          <a:p>
            <a:r>
              <a:rPr lang="en-US" dirty="0" smtClean="0"/>
              <a:t>Final Celebration</a:t>
            </a:r>
            <a:endParaRPr lang="en-US" dirty="0"/>
          </a:p>
        </p:txBody>
      </p:sp>
      <p:sp>
        <p:nvSpPr>
          <p:cNvPr id="3" name="Content Placeholder 2"/>
          <p:cNvSpPr>
            <a:spLocks noGrp="1"/>
          </p:cNvSpPr>
          <p:nvPr>
            <p:ph idx="1"/>
          </p:nvPr>
        </p:nvSpPr>
        <p:spPr/>
        <p:txBody>
          <a:bodyPr>
            <a:normAutofit/>
          </a:bodyPr>
          <a:lstStyle/>
          <a:p>
            <a:r>
              <a:rPr lang="en-US" sz="1600" dirty="0" smtClean="0"/>
              <a:t>The importance of having a celebration</a:t>
            </a:r>
          </a:p>
          <a:p>
            <a:r>
              <a:rPr lang="en-US" sz="1600" dirty="0" smtClean="0"/>
              <a:t>Showcasing EMCC Spring SL INCLUDE MORE PICTURES</a:t>
            </a:r>
          </a:p>
          <a:p>
            <a:pPr lvl="1"/>
            <a:r>
              <a:rPr lang="en-US" sz="1400" dirty="0" smtClean="0"/>
              <a:t>Awards</a:t>
            </a:r>
          </a:p>
          <a:p>
            <a:pPr lvl="1"/>
            <a:r>
              <a:rPr lang="en-US" sz="1400" dirty="0" smtClean="0"/>
              <a:t>Medallions</a:t>
            </a:r>
          </a:p>
          <a:p>
            <a:pPr lvl="1"/>
            <a:r>
              <a:rPr lang="en-US" sz="1400" dirty="0" smtClean="0"/>
              <a:t>Partner Recognition</a:t>
            </a:r>
          </a:p>
          <a:p>
            <a:pPr lvl="1"/>
            <a:endParaRPr lang="en-US" sz="1400" dirty="0" smtClean="0"/>
          </a:p>
          <a:p>
            <a:endParaRPr lang="en-US" sz="1600" dirty="0" smtClean="0"/>
          </a:p>
          <a:p>
            <a:pPr marL="68580" indent="0">
              <a:buNone/>
            </a:pPr>
            <a:endParaRPr lang="en-US" sz="1600" dirty="0" smtClean="0"/>
          </a:p>
        </p:txBody>
      </p:sp>
    </p:spTree>
    <p:extLst>
      <p:ext uri="{BB962C8B-B14F-4D97-AF65-F5344CB8AC3E}">
        <p14:creationId xmlns:p14="http://schemas.microsoft.com/office/powerpoint/2010/main" val="1965335290"/>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hape 335"/>
          <p:cNvSpPr>
            <a:spLocks noGrp="1"/>
          </p:cNvSpPr>
          <p:nvPr>
            <p:ph type="title"/>
          </p:nvPr>
        </p:nvSpPr>
        <p:spPr>
          <a:xfrm>
            <a:off x="1043489" y="1027664"/>
            <a:ext cx="7024745" cy="724018"/>
          </a:xfrm>
          <a:prstGeom prst="rect">
            <a:avLst/>
          </a:prstGeom>
        </p:spPr>
        <p:txBody>
          <a:bodyPr/>
          <a:lstStyle>
            <a:lvl1pPr>
              <a:defRPr b="1"/>
            </a:lvl1pPr>
          </a:lstStyle>
          <a:p>
            <a:pPr lvl="0">
              <a:defRPr sz="1800" b="0">
                <a:solidFill>
                  <a:srgbClr val="000000"/>
                </a:solidFill>
              </a:defRPr>
            </a:pPr>
            <a:r>
              <a:rPr sz="4000" b="1" dirty="0">
                <a:solidFill>
                  <a:srgbClr val="797B7E"/>
                </a:solidFill>
              </a:rPr>
              <a:t>Club Recognition</a:t>
            </a:r>
          </a:p>
        </p:txBody>
      </p:sp>
      <p:sp>
        <p:nvSpPr>
          <p:cNvPr id="337" name="Shape 337"/>
          <p:cNvSpPr/>
          <p:nvPr/>
        </p:nvSpPr>
        <p:spPr>
          <a:xfrm>
            <a:off x="4800600" y="2819400"/>
            <a:ext cx="3267634" cy="30777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endParaRPr sz="1400" i="1" dirty="0">
              <a:latin typeface="Century Gothic"/>
              <a:ea typeface="Century Gothic"/>
              <a:cs typeface="Century Gothic"/>
              <a:sym typeface="Century Gothic"/>
            </a:endParaRPr>
          </a:p>
        </p:txBody>
      </p:sp>
      <p:pic>
        <p:nvPicPr>
          <p:cNvPr id="338" name="image5.png"/>
          <p:cNvPicPr/>
          <p:nvPr/>
        </p:nvPicPr>
        <p:blipFill>
          <a:blip r:embed="rId3">
            <a:extLst/>
          </a:blip>
          <a:srcRect l="57402" t="17205" r="12259" b="24730"/>
          <a:stretch>
            <a:fillRect/>
          </a:stretch>
        </p:blipFill>
        <p:spPr>
          <a:xfrm rot="541611">
            <a:off x="1642635" y="2014154"/>
            <a:ext cx="7092128" cy="4762366"/>
          </a:xfrm>
          <a:prstGeom prst="rect">
            <a:avLst/>
          </a:prstGeom>
          <a:ln w="12700">
            <a:miter lim="400000"/>
          </a:ln>
        </p:spPr>
      </p:pic>
    </p:spTree>
    <p:extLst>
      <p:ext uri="{BB962C8B-B14F-4D97-AF65-F5344CB8AC3E}">
        <p14:creationId xmlns:p14="http://schemas.microsoft.com/office/powerpoint/2010/main" val="3884750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5"/>
                                        </p:tgtEl>
                                        <p:attrNameLst>
                                          <p:attrName>style.visibility</p:attrName>
                                        </p:attrNameLst>
                                      </p:cBhvr>
                                      <p:to>
                                        <p:strVal val="visible"/>
                                      </p:to>
                                    </p:set>
                                    <p:anim calcmode="lin" valueType="num">
                                      <p:cBhvr additive="base">
                                        <p:cTn id="7" dur="500" fill="hold"/>
                                        <p:tgtEl>
                                          <p:spTgt spid="335"/>
                                        </p:tgtEl>
                                        <p:attrNameLst>
                                          <p:attrName>ppt_x</p:attrName>
                                        </p:attrNameLst>
                                      </p:cBhvr>
                                      <p:tavLst>
                                        <p:tav tm="0">
                                          <p:val>
                                            <p:strVal val="#ppt_x"/>
                                          </p:val>
                                        </p:tav>
                                        <p:tav tm="100000">
                                          <p:val>
                                            <p:strVal val="#ppt_x"/>
                                          </p:val>
                                        </p:tav>
                                      </p:tavLst>
                                    </p:anim>
                                    <p:anim calcmode="lin" valueType="num">
                                      <p:cBhvr additive="base">
                                        <p:cTn id="8" dur="500" fill="hold"/>
                                        <p:tgtEl>
                                          <p:spTgt spid="3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8"/>
                                        </p:tgtEl>
                                        <p:attrNameLst>
                                          <p:attrName>style.visibility</p:attrName>
                                        </p:attrNameLst>
                                      </p:cBhvr>
                                      <p:to>
                                        <p:strVal val="visible"/>
                                      </p:to>
                                    </p:set>
                                    <p:anim calcmode="lin" valueType="num">
                                      <p:cBhvr additive="base">
                                        <p:cTn id="13" dur="500" fill="hold"/>
                                        <p:tgtEl>
                                          <p:spTgt spid="338"/>
                                        </p:tgtEl>
                                        <p:attrNameLst>
                                          <p:attrName>ppt_x</p:attrName>
                                        </p:attrNameLst>
                                      </p:cBhvr>
                                      <p:tavLst>
                                        <p:tav tm="0">
                                          <p:val>
                                            <p:strVal val="#ppt_x"/>
                                          </p:val>
                                        </p:tav>
                                        <p:tav tm="100000">
                                          <p:val>
                                            <p:strVal val="#ppt_x"/>
                                          </p:val>
                                        </p:tav>
                                      </p:tavLst>
                                    </p:anim>
                                    <p:anim calcmode="lin" valueType="num">
                                      <p:cBhvr additive="base">
                                        <p:cTn id="14" dur="500" fill="hold"/>
                                        <p:tgtEl>
                                          <p:spTgt spid="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p:cNvSpPr>
          <p:nvPr>
            <p:ph type="title"/>
          </p:nvPr>
        </p:nvSpPr>
        <p:spPr>
          <a:xfrm>
            <a:off x="1054506" y="881350"/>
            <a:ext cx="7024745" cy="650338"/>
          </a:xfrm>
          <a:prstGeom prst="rect">
            <a:avLst/>
          </a:prstGeom>
        </p:spPr>
        <p:txBody>
          <a:bodyPr>
            <a:normAutofit fontScale="90000"/>
          </a:bodyPr>
          <a:lstStyle>
            <a:lvl1pPr>
              <a:defRPr b="1"/>
            </a:lvl1pPr>
          </a:lstStyle>
          <a:p>
            <a:pPr lvl="0">
              <a:defRPr sz="1800" b="0">
                <a:solidFill>
                  <a:srgbClr val="000000"/>
                </a:solidFill>
              </a:defRPr>
            </a:pPr>
            <a:r>
              <a:rPr sz="4000" b="1" dirty="0">
                <a:solidFill>
                  <a:srgbClr val="797B7E"/>
                </a:solidFill>
              </a:rPr>
              <a:t>Staff Recognition</a:t>
            </a:r>
          </a:p>
        </p:txBody>
      </p:sp>
      <p:pic>
        <p:nvPicPr>
          <p:cNvPr id="344" name="image6.png"/>
          <p:cNvPicPr/>
          <p:nvPr/>
        </p:nvPicPr>
        <p:blipFill>
          <a:blip r:embed="rId3">
            <a:extLst/>
          </a:blip>
          <a:srcRect l="7287" t="25303" r="55870" b="9920"/>
          <a:stretch>
            <a:fillRect/>
          </a:stretch>
        </p:blipFill>
        <p:spPr>
          <a:xfrm rot="603936">
            <a:off x="1694398" y="1903737"/>
            <a:ext cx="7647868" cy="5529036"/>
          </a:xfrm>
          <a:prstGeom prst="rect">
            <a:avLst/>
          </a:prstGeom>
          <a:ln w="12700">
            <a:miter lim="400000"/>
          </a:ln>
        </p:spPr>
      </p:pic>
    </p:spTree>
    <p:extLst>
      <p:ext uri="{BB962C8B-B14F-4D97-AF65-F5344CB8AC3E}">
        <p14:creationId xmlns:p14="http://schemas.microsoft.com/office/powerpoint/2010/main" val="208079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2"/>
                                        </p:tgtEl>
                                        <p:attrNameLst>
                                          <p:attrName>style.visibility</p:attrName>
                                        </p:attrNameLst>
                                      </p:cBhvr>
                                      <p:to>
                                        <p:strVal val="visible"/>
                                      </p:to>
                                    </p:set>
                                    <p:anim calcmode="lin" valueType="num">
                                      <p:cBhvr additive="base">
                                        <p:cTn id="7" dur="500" fill="hold"/>
                                        <p:tgtEl>
                                          <p:spTgt spid="342"/>
                                        </p:tgtEl>
                                        <p:attrNameLst>
                                          <p:attrName>ppt_x</p:attrName>
                                        </p:attrNameLst>
                                      </p:cBhvr>
                                      <p:tavLst>
                                        <p:tav tm="0">
                                          <p:val>
                                            <p:strVal val="#ppt_x"/>
                                          </p:val>
                                        </p:tav>
                                        <p:tav tm="100000">
                                          <p:val>
                                            <p:strVal val="#ppt_x"/>
                                          </p:val>
                                        </p:tav>
                                      </p:tavLst>
                                    </p:anim>
                                    <p:anim calcmode="lin" valueType="num">
                                      <p:cBhvr additive="base">
                                        <p:cTn id="8" dur="500" fill="hold"/>
                                        <p:tgtEl>
                                          <p:spTgt spid="3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4"/>
                                        </p:tgtEl>
                                        <p:attrNameLst>
                                          <p:attrName>style.visibility</p:attrName>
                                        </p:attrNameLst>
                                      </p:cBhvr>
                                      <p:to>
                                        <p:strVal val="visible"/>
                                      </p:to>
                                    </p:set>
                                    <p:anim calcmode="lin" valueType="num">
                                      <p:cBhvr additive="base">
                                        <p:cTn id="13" dur="500" fill="hold"/>
                                        <p:tgtEl>
                                          <p:spTgt spid="344"/>
                                        </p:tgtEl>
                                        <p:attrNameLst>
                                          <p:attrName>ppt_x</p:attrName>
                                        </p:attrNameLst>
                                      </p:cBhvr>
                                      <p:tavLst>
                                        <p:tav tm="0">
                                          <p:val>
                                            <p:strVal val="#ppt_x"/>
                                          </p:val>
                                        </p:tav>
                                        <p:tav tm="100000">
                                          <p:val>
                                            <p:strVal val="#ppt_x"/>
                                          </p:val>
                                        </p:tav>
                                      </p:tavLst>
                                    </p:anim>
                                    <p:anim calcmode="lin" valueType="num">
                                      <p:cBhvr additive="base">
                                        <p:cTn id="14" dur="500" fill="hold"/>
                                        <p:tgtEl>
                                          <p:spTgt spid="3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a:spLocks noGrp="1"/>
          </p:cNvSpPr>
          <p:nvPr>
            <p:ph type="title"/>
          </p:nvPr>
        </p:nvSpPr>
        <p:spPr>
          <a:xfrm>
            <a:off x="1043489" y="1027664"/>
            <a:ext cx="7024745" cy="690967"/>
          </a:xfrm>
          <a:prstGeom prst="rect">
            <a:avLst/>
          </a:prstGeom>
        </p:spPr>
        <p:txBody>
          <a:bodyPr/>
          <a:lstStyle>
            <a:lvl1pPr>
              <a:defRPr sz="3600" b="1"/>
            </a:lvl1pPr>
          </a:lstStyle>
          <a:p>
            <a:pPr lvl="0">
              <a:defRPr sz="1800" b="0">
                <a:solidFill>
                  <a:srgbClr val="000000"/>
                </a:solidFill>
              </a:defRPr>
            </a:pPr>
            <a:r>
              <a:rPr sz="3600" b="1" dirty="0">
                <a:solidFill>
                  <a:srgbClr val="797B7E"/>
                </a:solidFill>
              </a:rPr>
              <a:t>Adjunct Faculty Recognition</a:t>
            </a:r>
          </a:p>
        </p:txBody>
      </p:sp>
      <p:pic>
        <p:nvPicPr>
          <p:cNvPr id="350" name="image7.png"/>
          <p:cNvPicPr/>
          <p:nvPr/>
        </p:nvPicPr>
        <p:blipFill>
          <a:blip r:embed="rId3">
            <a:extLst/>
          </a:blip>
          <a:srcRect l="8003" t="21752" r="56035" b="16726"/>
          <a:stretch>
            <a:fillRect/>
          </a:stretch>
        </p:blipFill>
        <p:spPr>
          <a:xfrm rot="496690">
            <a:off x="1810574" y="2305883"/>
            <a:ext cx="9120971" cy="4997906"/>
          </a:xfrm>
          <a:prstGeom prst="rect">
            <a:avLst/>
          </a:prstGeom>
          <a:ln w="12700">
            <a:miter lim="400000"/>
          </a:ln>
        </p:spPr>
      </p:pic>
    </p:spTree>
    <p:extLst>
      <p:ext uri="{BB962C8B-B14F-4D97-AF65-F5344CB8AC3E}">
        <p14:creationId xmlns:p14="http://schemas.microsoft.com/office/powerpoint/2010/main" val="4128877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
                                        </p:tgtEl>
                                        <p:attrNameLst>
                                          <p:attrName>style.visibility</p:attrName>
                                        </p:attrNameLst>
                                      </p:cBhvr>
                                      <p:to>
                                        <p:strVal val="visible"/>
                                      </p:to>
                                    </p:set>
                                    <p:anim calcmode="lin" valueType="num">
                                      <p:cBhvr additive="base">
                                        <p:cTn id="7" dur="500" fill="hold"/>
                                        <p:tgtEl>
                                          <p:spTgt spid="348"/>
                                        </p:tgtEl>
                                        <p:attrNameLst>
                                          <p:attrName>ppt_x</p:attrName>
                                        </p:attrNameLst>
                                      </p:cBhvr>
                                      <p:tavLst>
                                        <p:tav tm="0">
                                          <p:val>
                                            <p:strVal val="#ppt_x"/>
                                          </p:val>
                                        </p:tav>
                                        <p:tav tm="100000">
                                          <p:val>
                                            <p:strVal val="#ppt_x"/>
                                          </p:val>
                                        </p:tav>
                                      </p:tavLst>
                                    </p:anim>
                                    <p:anim calcmode="lin" valueType="num">
                                      <p:cBhvr additive="base">
                                        <p:cTn id="8" dur="500" fill="hold"/>
                                        <p:tgtEl>
                                          <p:spTgt spid="3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50"/>
                                        </p:tgtEl>
                                        <p:attrNameLst>
                                          <p:attrName>style.visibility</p:attrName>
                                        </p:attrNameLst>
                                      </p:cBhvr>
                                      <p:to>
                                        <p:strVal val="visible"/>
                                      </p:to>
                                    </p:set>
                                    <p:animEffect transition="in" filter="fade">
                                      <p:cBhvr>
                                        <p:cTn id="13" dur="1000"/>
                                        <p:tgtEl>
                                          <p:spTgt spid="350"/>
                                        </p:tgtEl>
                                      </p:cBhvr>
                                    </p:animEffect>
                                    <p:anim calcmode="lin" valueType="num">
                                      <p:cBhvr>
                                        <p:cTn id="14" dur="1000" fill="hold"/>
                                        <p:tgtEl>
                                          <p:spTgt spid="350"/>
                                        </p:tgtEl>
                                        <p:attrNameLst>
                                          <p:attrName>ppt_x</p:attrName>
                                        </p:attrNameLst>
                                      </p:cBhvr>
                                      <p:tavLst>
                                        <p:tav tm="0">
                                          <p:val>
                                            <p:strVal val="#ppt_x"/>
                                          </p:val>
                                        </p:tav>
                                        <p:tav tm="100000">
                                          <p:val>
                                            <p:strVal val="#ppt_x"/>
                                          </p:val>
                                        </p:tav>
                                      </p:tavLst>
                                    </p:anim>
                                    <p:anim calcmode="lin" valueType="num">
                                      <p:cBhvr>
                                        <p:cTn id="15" dur="1000" fill="hold"/>
                                        <p:tgtEl>
                                          <p:spTgt spid="3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a:spLocks noGrp="1"/>
          </p:cNvSpPr>
          <p:nvPr>
            <p:ph type="title"/>
          </p:nvPr>
        </p:nvSpPr>
        <p:spPr>
          <a:xfrm>
            <a:off x="1043489" y="1027664"/>
            <a:ext cx="7024745" cy="646900"/>
          </a:xfrm>
          <a:prstGeom prst="rect">
            <a:avLst/>
          </a:prstGeom>
        </p:spPr>
        <p:txBody>
          <a:bodyPr>
            <a:normAutofit fontScale="90000"/>
          </a:bodyPr>
          <a:lstStyle>
            <a:lvl1pPr>
              <a:defRPr b="1"/>
            </a:lvl1pPr>
          </a:lstStyle>
          <a:p>
            <a:pPr lvl="0">
              <a:defRPr sz="1800" b="0">
                <a:solidFill>
                  <a:srgbClr val="000000"/>
                </a:solidFill>
              </a:defRPr>
            </a:pPr>
            <a:r>
              <a:rPr sz="4000" b="1" dirty="0">
                <a:solidFill>
                  <a:srgbClr val="797B7E"/>
                </a:solidFill>
              </a:rPr>
              <a:t>Faculty Recognition</a:t>
            </a:r>
          </a:p>
        </p:txBody>
      </p:sp>
      <p:pic>
        <p:nvPicPr>
          <p:cNvPr id="358" name="image9.png"/>
          <p:cNvPicPr/>
          <p:nvPr/>
        </p:nvPicPr>
        <p:blipFill>
          <a:blip r:embed="rId3">
            <a:extLst/>
          </a:blip>
          <a:srcRect l="7500" t="21875" r="55938" b="16406"/>
          <a:stretch>
            <a:fillRect/>
          </a:stretch>
        </p:blipFill>
        <p:spPr>
          <a:xfrm rot="389260">
            <a:off x="1289373" y="2260696"/>
            <a:ext cx="8904552" cy="4857020"/>
          </a:xfrm>
          <a:prstGeom prst="rect">
            <a:avLst/>
          </a:prstGeom>
          <a:ln w="12700">
            <a:miter lim="400000"/>
          </a:ln>
        </p:spPr>
      </p:pic>
    </p:spTree>
    <p:extLst>
      <p:ext uri="{BB962C8B-B14F-4D97-AF65-F5344CB8AC3E}">
        <p14:creationId xmlns:p14="http://schemas.microsoft.com/office/powerpoint/2010/main" val="346433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6"/>
                                        </p:tgtEl>
                                        <p:attrNameLst>
                                          <p:attrName>style.visibility</p:attrName>
                                        </p:attrNameLst>
                                      </p:cBhvr>
                                      <p:to>
                                        <p:strVal val="visible"/>
                                      </p:to>
                                    </p:set>
                                    <p:anim calcmode="lin" valueType="num">
                                      <p:cBhvr additive="base">
                                        <p:cTn id="7" dur="500" fill="hold"/>
                                        <p:tgtEl>
                                          <p:spTgt spid="356"/>
                                        </p:tgtEl>
                                        <p:attrNameLst>
                                          <p:attrName>ppt_x</p:attrName>
                                        </p:attrNameLst>
                                      </p:cBhvr>
                                      <p:tavLst>
                                        <p:tav tm="0">
                                          <p:val>
                                            <p:strVal val="#ppt_x"/>
                                          </p:val>
                                        </p:tav>
                                        <p:tav tm="100000">
                                          <p:val>
                                            <p:strVal val="#ppt_x"/>
                                          </p:val>
                                        </p:tav>
                                      </p:tavLst>
                                    </p:anim>
                                    <p:anim calcmode="lin" valueType="num">
                                      <p:cBhvr additive="base">
                                        <p:cTn id="8" dur="500" fill="hold"/>
                                        <p:tgtEl>
                                          <p:spTgt spid="3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58"/>
                                        </p:tgtEl>
                                        <p:attrNameLst>
                                          <p:attrName>style.visibility</p:attrName>
                                        </p:attrNameLst>
                                      </p:cBhvr>
                                      <p:to>
                                        <p:strVal val="visible"/>
                                      </p:to>
                                    </p:set>
                                    <p:animEffect transition="in" filter="fade">
                                      <p:cBhvr>
                                        <p:cTn id="13" dur="1000"/>
                                        <p:tgtEl>
                                          <p:spTgt spid="358"/>
                                        </p:tgtEl>
                                      </p:cBhvr>
                                    </p:animEffect>
                                    <p:anim calcmode="lin" valueType="num">
                                      <p:cBhvr>
                                        <p:cTn id="14" dur="1000" fill="hold"/>
                                        <p:tgtEl>
                                          <p:spTgt spid="358"/>
                                        </p:tgtEl>
                                        <p:attrNameLst>
                                          <p:attrName>ppt_x</p:attrName>
                                        </p:attrNameLst>
                                      </p:cBhvr>
                                      <p:tavLst>
                                        <p:tav tm="0">
                                          <p:val>
                                            <p:strVal val="#ppt_x"/>
                                          </p:val>
                                        </p:tav>
                                        <p:tav tm="100000">
                                          <p:val>
                                            <p:strVal val="#ppt_x"/>
                                          </p:val>
                                        </p:tav>
                                      </p:tavLst>
                                    </p:anim>
                                    <p:anim calcmode="lin" valueType="num">
                                      <p:cBhvr>
                                        <p:cTn id="15" dur="1000" fill="hold"/>
                                        <p:tgtEl>
                                          <p:spTgt spid="3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479" r="34842"/>
          <a:stretch/>
        </p:blipFill>
        <p:spPr>
          <a:xfrm>
            <a:off x="762000" y="2743200"/>
            <a:ext cx="2667000" cy="350837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086350" y="1390649"/>
            <a:ext cx="4267198" cy="240029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3999463"/>
            <a:ext cx="3886200" cy="2590800"/>
          </a:xfrm>
          <a:prstGeom prst="rect">
            <a:avLst/>
          </a:prstGeom>
        </p:spPr>
      </p:pic>
    </p:spTree>
    <p:extLst>
      <p:ext uri="{BB962C8B-B14F-4D97-AF65-F5344CB8AC3E}">
        <p14:creationId xmlns:p14="http://schemas.microsoft.com/office/powerpoint/2010/main" val="90482771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Ticket out the Door </a:t>
            </a:r>
            <a:endParaRPr lang="en-US" dirty="0"/>
          </a:p>
        </p:txBody>
      </p:sp>
      <p:sp>
        <p:nvSpPr>
          <p:cNvPr id="3" name="Content Placeholder 2"/>
          <p:cNvSpPr>
            <a:spLocks noGrp="1"/>
          </p:cNvSpPr>
          <p:nvPr>
            <p:ph idx="1"/>
          </p:nvPr>
        </p:nvSpPr>
        <p:spPr/>
        <p:txBody>
          <a:bodyPr/>
          <a:lstStyle/>
          <a:p>
            <a:r>
              <a:rPr lang="en-US" dirty="0" smtClean="0"/>
              <a:t>On a post it note write down one question you still have on SL or one Ah-Ha Moment from the session</a:t>
            </a:r>
            <a:endParaRPr lang="en-US" dirty="0"/>
          </a:p>
        </p:txBody>
      </p:sp>
    </p:spTree>
    <p:extLst>
      <p:ext uri="{BB962C8B-B14F-4D97-AF65-F5344CB8AC3E}">
        <p14:creationId xmlns:p14="http://schemas.microsoft.com/office/powerpoint/2010/main" val="103489388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Presidential Community Service Award</a:t>
            </a:r>
            <a:endParaRPr lang="en-US" dirty="0"/>
          </a:p>
        </p:txBody>
      </p:sp>
      <p:graphicFrame>
        <p:nvGraphicFramePr>
          <p:cNvPr id="6" name="Content Placeholder 5"/>
          <p:cNvGraphicFramePr>
            <a:graphicFrameLocks noGrp="1"/>
          </p:cNvGraphicFramePr>
          <p:nvPr>
            <p:ph idx="1"/>
            <p:extLst/>
          </p:nvPr>
        </p:nvGraphicFramePr>
        <p:xfrm>
          <a:off x="4114800" y="2286000"/>
          <a:ext cx="4124325" cy="2844800"/>
        </p:xfrm>
        <a:graphic>
          <a:graphicData uri="http://schemas.openxmlformats.org/drawingml/2006/table">
            <a:tbl>
              <a:tblPr firstRow="1" firstCol="1" bandRow="1">
                <a:tableStyleId>{5C22544A-7EE6-4342-B048-85BDC9FD1C3A}</a:tableStyleId>
              </a:tblPr>
              <a:tblGrid>
                <a:gridCol w="1771650"/>
                <a:gridCol w="800100"/>
                <a:gridCol w="857250"/>
                <a:gridCol w="695325"/>
              </a:tblGrid>
              <a:tr h="0">
                <a:tc>
                  <a:txBody>
                    <a:bodyPr/>
                    <a:lstStyle/>
                    <a:p>
                      <a:pPr marL="0" marR="0" algn="ctr">
                        <a:lnSpc>
                          <a:spcPts val="1560"/>
                        </a:lnSpc>
                        <a:spcBef>
                          <a:spcPts val="0"/>
                        </a:spcBef>
                        <a:spcAft>
                          <a:spcPts val="0"/>
                        </a:spcAft>
                      </a:pPr>
                      <a:r>
                        <a:rPr lang="en-US" sz="1200" dirty="0">
                          <a:effectLst/>
                        </a:rPr>
                        <a:t>Hours by Award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38100" marB="38100" anchor="ctr"/>
                </a:tc>
                <a:tc>
                  <a:txBody>
                    <a:bodyPr/>
                    <a:lstStyle/>
                    <a:p>
                      <a:pPr marL="0" marR="0" algn="ctr">
                        <a:lnSpc>
                          <a:spcPts val="1560"/>
                        </a:lnSpc>
                        <a:spcBef>
                          <a:spcPts val="0"/>
                        </a:spcBef>
                        <a:spcAft>
                          <a:spcPts val="0"/>
                        </a:spcAft>
                      </a:pPr>
                      <a:r>
                        <a:rPr lang="en-US" sz="1200">
                          <a:effectLst/>
                        </a:rPr>
                        <a:t>Bronze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38100" marB="38100" anchor="ctr"/>
                </a:tc>
                <a:tc>
                  <a:txBody>
                    <a:bodyPr/>
                    <a:lstStyle/>
                    <a:p>
                      <a:pPr marL="0" marR="0" algn="ctr">
                        <a:lnSpc>
                          <a:spcPts val="1560"/>
                        </a:lnSpc>
                        <a:spcBef>
                          <a:spcPts val="0"/>
                        </a:spcBef>
                        <a:spcAft>
                          <a:spcPts val="0"/>
                        </a:spcAft>
                      </a:pPr>
                      <a:r>
                        <a:rPr lang="en-US" sz="1200">
                          <a:effectLst/>
                        </a:rPr>
                        <a:t>Silver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38100" marB="38100" anchor="ctr"/>
                </a:tc>
                <a:tc>
                  <a:txBody>
                    <a:bodyPr/>
                    <a:lstStyle/>
                    <a:p>
                      <a:pPr marL="0" marR="0" algn="ctr">
                        <a:lnSpc>
                          <a:spcPts val="1560"/>
                        </a:lnSpc>
                        <a:spcBef>
                          <a:spcPts val="0"/>
                        </a:spcBef>
                        <a:spcAft>
                          <a:spcPts val="0"/>
                        </a:spcAft>
                      </a:pPr>
                      <a:r>
                        <a:rPr lang="en-US" sz="1200">
                          <a:effectLst/>
                        </a:rPr>
                        <a:t>Gold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7150" marR="57150" marT="38100" marB="38100" anchor="ctr"/>
                </a:tc>
              </a:tr>
              <a:tr h="0">
                <a:tc>
                  <a:txBody>
                    <a:bodyPr/>
                    <a:lstStyle/>
                    <a:p>
                      <a:pPr marL="0" marR="0" algn="ctr">
                        <a:lnSpc>
                          <a:spcPts val="1560"/>
                        </a:lnSpc>
                        <a:spcBef>
                          <a:spcPts val="0"/>
                        </a:spcBef>
                        <a:spcAft>
                          <a:spcPts val="1200"/>
                        </a:spcAft>
                      </a:pPr>
                      <a:r>
                        <a:rPr lang="en-US" sz="1200">
                          <a:effectLst/>
                        </a:rPr>
                        <a:t>Kids (5-10)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26 – 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50 – 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75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r>
              <a:tr h="0">
                <a:tc>
                  <a:txBody>
                    <a:bodyPr/>
                    <a:lstStyle/>
                    <a:p>
                      <a:pPr marL="0" marR="0" algn="ctr">
                        <a:lnSpc>
                          <a:spcPts val="1560"/>
                        </a:lnSpc>
                        <a:spcBef>
                          <a:spcPts val="0"/>
                        </a:spcBef>
                        <a:spcAft>
                          <a:spcPts val="1200"/>
                        </a:spcAft>
                      </a:pPr>
                      <a:r>
                        <a:rPr lang="en-US" sz="1200">
                          <a:effectLst/>
                        </a:rPr>
                        <a:t>Teens (11–15)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50 – 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75 – 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100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r>
              <a:tr h="0">
                <a:tc>
                  <a:txBody>
                    <a:bodyPr/>
                    <a:lstStyle/>
                    <a:p>
                      <a:pPr marL="0" marR="0" algn="ctr">
                        <a:lnSpc>
                          <a:spcPts val="1560"/>
                        </a:lnSpc>
                        <a:spcBef>
                          <a:spcPts val="0"/>
                        </a:spcBef>
                        <a:spcAft>
                          <a:spcPts val="1200"/>
                        </a:spcAft>
                      </a:pPr>
                      <a:r>
                        <a:rPr lang="en-US" sz="1200">
                          <a:effectLst/>
                        </a:rPr>
                        <a:t>Young Adults (16-25)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100 – 174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175 – 249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250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r>
              <a:tr h="0">
                <a:tc>
                  <a:txBody>
                    <a:bodyPr/>
                    <a:lstStyle/>
                    <a:p>
                      <a:pPr marL="0" marR="0" algn="ctr">
                        <a:lnSpc>
                          <a:spcPts val="1560"/>
                        </a:lnSpc>
                        <a:spcBef>
                          <a:spcPts val="0"/>
                        </a:spcBef>
                        <a:spcAft>
                          <a:spcPts val="1200"/>
                        </a:spcAft>
                      </a:pPr>
                      <a:r>
                        <a:rPr lang="en-US" sz="1200">
                          <a:effectLst/>
                        </a:rPr>
                        <a:t>Adults (26 and older)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100 – 249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250 – 499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r>
              <a:tr h="0">
                <a:tc>
                  <a:txBody>
                    <a:bodyPr/>
                    <a:lstStyle/>
                    <a:p>
                      <a:pPr marL="0" marR="0" algn="ctr">
                        <a:lnSpc>
                          <a:spcPts val="1560"/>
                        </a:lnSpc>
                        <a:spcBef>
                          <a:spcPts val="0"/>
                        </a:spcBef>
                        <a:spcAft>
                          <a:spcPts val="1200"/>
                        </a:spcAft>
                      </a:pPr>
                      <a:r>
                        <a:rPr lang="en-US" sz="1200">
                          <a:effectLst/>
                        </a:rPr>
                        <a:t>Families and Groups*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200 – 499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500 – 999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a:txBody>
                    <a:bodyPr/>
                    <a:lstStyle/>
                    <a:p>
                      <a:pPr marL="0" marR="0" algn="ctr">
                        <a:lnSpc>
                          <a:spcPts val="1560"/>
                        </a:lnSpc>
                        <a:spcBef>
                          <a:spcPts val="0"/>
                        </a:spcBef>
                        <a:spcAft>
                          <a:spcPts val="1200"/>
                        </a:spcAft>
                      </a:pPr>
                      <a:r>
                        <a:rPr lang="en-US" sz="1200">
                          <a:effectLst/>
                        </a:rPr>
                        <a:t>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r>
              <a:tr h="0">
                <a:tc gridSpan="4">
                  <a:txBody>
                    <a:bodyPr/>
                    <a:lstStyle/>
                    <a:p>
                      <a:pPr marL="0" marR="0" algn="ctr">
                        <a:lnSpc>
                          <a:spcPts val="1560"/>
                        </a:lnSpc>
                        <a:spcBef>
                          <a:spcPts val="0"/>
                        </a:spcBef>
                        <a:spcAft>
                          <a:spcPts val="1200"/>
                        </a:spcAft>
                      </a:pPr>
                      <a:r>
                        <a:rPr lang="en-US" sz="1200">
                          <a:effectLst/>
                        </a:rPr>
                        <a:t>President’s Lifetime Achievement Award: Individuals who have completed 4,000 or more hours in their lifetime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hMerge="1">
                  <a:txBody>
                    <a:bodyPr/>
                    <a:lstStyle/>
                    <a:p>
                      <a:endParaRPr lang="en-US"/>
                    </a:p>
                  </a:txBody>
                  <a:tcPr/>
                </a:tc>
                <a:tc hMerge="1">
                  <a:txBody>
                    <a:bodyPr/>
                    <a:lstStyle/>
                    <a:p>
                      <a:endParaRPr lang="en-US"/>
                    </a:p>
                  </a:txBody>
                  <a:tcPr/>
                </a:tc>
                <a:tc hMerge="1">
                  <a:txBody>
                    <a:bodyPr/>
                    <a:lstStyle/>
                    <a:p>
                      <a:endParaRPr lang="en-US"/>
                    </a:p>
                  </a:txBody>
                  <a:tcPr/>
                </a:tc>
              </a:tr>
              <a:tr h="0">
                <a:tc gridSpan="4">
                  <a:txBody>
                    <a:bodyPr/>
                    <a:lstStyle/>
                    <a:p>
                      <a:pPr marL="0" marR="0" algn="ctr">
                        <a:lnSpc>
                          <a:spcPts val="1560"/>
                        </a:lnSpc>
                        <a:spcBef>
                          <a:spcPts val="0"/>
                        </a:spcBef>
                        <a:spcAft>
                          <a:spcPts val="1200"/>
                        </a:spcAft>
                      </a:pPr>
                      <a:r>
                        <a:rPr lang="en-US" sz="1200" dirty="0">
                          <a:effectLst/>
                        </a:rPr>
                        <a:t>* Two or more people, with each member contributing at least 25 hours toward the total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8" name="Picture 7" descr="Rows of the bronze, silver, gold, and blue PVSA pins."/>
          <p:cNvPicPr/>
          <p:nvPr/>
        </p:nvPicPr>
        <p:blipFill rotWithShape="1">
          <a:blip r:embed="rId2">
            <a:extLst>
              <a:ext uri="{28A0092B-C50C-407E-A947-70E740481C1C}">
                <a14:useLocalDpi xmlns:a14="http://schemas.microsoft.com/office/drawing/2010/main" val="0"/>
              </a:ext>
            </a:extLst>
          </a:blip>
          <a:srcRect r="15600"/>
          <a:stretch/>
        </p:blipFill>
        <p:spPr bwMode="auto">
          <a:xfrm rot="590417">
            <a:off x="1803953" y="2299333"/>
            <a:ext cx="2009775" cy="1590675"/>
          </a:xfrm>
          <a:prstGeom prst="rect">
            <a:avLst/>
          </a:prstGeom>
          <a:noFill/>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pic>
        <p:nvPicPr>
          <p:cNvPr id="9" name="Picture 8" descr="Display of the certificate with volunteer's name, letters from President Obama and the CNCS and POL, and a PVSA pin, medallion, and coin."/>
          <p:cNvPicPr/>
          <p:nvPr/>
        </p:nvPicPr>
        <p:blipFill rotWithShape="1">
          <a:blip r:embed="rId3">
            <a:extLst>
              <a:ext uri="{28A0092B-C50C-407E-A947-70E740481C1C}">
                <a14:useLocalDpi xmlns:a14="http://schemas.microsoft.com/office/drawing/2010/main" val="0"/>
              </a:ext>
            </a:extLst>
          </a:blip>
          <a:srcRect l="17097" t="7619" r="6129" b="12857"/>
          <a:stretch/>
        </p:blipFill>
        <p:spPr bwMode="auto">
          <a:xfrm>
            <a:off x="1295400" y="4343400"/>
            <a:ext cx="2688120" cy="2038797"/>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7" name="Picture 6" descr="Bronze PVSA medallion displayed on red, white, and blue ribbon."/>
          <p:cNvPicPr/>
          <p:nvPr/>
        </p:nvPicPr>
        <p:blipFill rotWithShape="1">
          <a:blip r:embed="rId4">
            <a:extLst>
              <a:ext uri="{28A0092B-C50C-407E-A947-70E740481C1C}">
                <a14:useLocalDpi xmlns:a14="http://schemas.microsoft.com/office/drawing/2010/main" val="0"/>
              </a:ext>
            </a:extLst>
          </a:blip>
          <a:srcRect l="14400" r="11600"/>
          <a:stretch/>
        </p:blipFill>
        <p:spPr bwMode="auto">
          <a:xfrm rot="20958178">
            <a:off x="482089" y="3038711"/>
            <a:ext cx="1762125" cy="1590675"/>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3" name="TextBox 2"/>
          <p:cNvSpPr txBox="1"/>
          <p:nvPr/>
        </p:nvSpPr>
        <p:spPr>
          <a:xfrm>
            <a:off x="4191001" y="5410200"/>
            <a:ext cx="4048124" cy="646331"/>
          </a:xfrm>
          <a:prstGeom prst="rect">
            <a:avLst/>
          </a:prstGeom>
          <a:noFill/>
        </p:spPr>
        <p:txBody>
          <a:bodyPr wrap="square" rtlCol="0">
            <a:spAutoFit/>
          </a:bodyPr>
          <a:lstStyle/>
          <a:p>
            <a:pPr marL="285750" indent="-285750" algn="ctr">
              <a:buFont typeface="Wingdings" panose="05000000000000000000" pitchFamily="2" charset="2"/>
              <a:buChar char="ü"/>
            </a:pPr>
            <a:r>
              <a:rPr lang="en-US" dirty="0" smtClean="0"/>
              <a:t>60 students have received </a:t>
            </a:r>
          </a:p>
          <a:p>
            <a:pPr algn="ctr"/>
            <a:r>
              <a:rPr lang="en-US" dirty="0" smtClean="0"/>
              <a:t>this honor</a:t>
            </a:r>
            <a:endParaRPr lang="en-US" dirty="0"/>
          </a:p>
        </p:txBody>
      </p:sp>
    </p:spTree>
    <p:extLst>
      <p:ext uri="{BB962C8B-B14F-4D97-AF65-F5344CB8AC3E}">
        <p14:creationId xmlns:p14="http://schemas.microsoft.com/office/powerpoint/2010/main" val="2017346440"/>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a:spLocks noGrp="1"/>
          </p:cNvSpPr>
          <p:nvPr>
            <p:ph type="title"/>
          </p:nvPr>
        </p:nvSpPr>
        <p:spPr>
          <a:xfrm>
            <a:off x="1059627" y="1231900"/>
            <a:ext cx="7024745" cy="1143000"/>
          </a:xfrm>
          <a:prstGeom prst="rect">
            <a:avLst/>
          </a:prstGeom>
        </p:spPr>
        <p:txBody>
          <a:bodyPr/>
          <a:lstStyle/>
          <a:p>
            <a:pPr lvl="0" algn="ctr" defTabSz="420623">
              <a:defRPr sz="1800">
                <a:solidFill>
                  <a:srgbClr val="000000"/>
                </a:solidFill>
              </a:defRPr>
            </a:pPr>
            <a:r>
              <a:rPr sz="3300" b="1">
                <a:solidFill>
                  <a:srgbClr val="797B7E"/>
                </a:solidFill>
              </a:rPr>
              <a:t>President’s Community </a:t>
            </a:r>
            <a:endParaRPr sz="3300" b="1"/>
          </a:p>
          <a:p>
            <a:pPr lvl="0" algn="ctr" defTabSz="420623">
              <a:defRPr sz="1800">
                <a:solidFill>
                  <a:srgbClr val="000000"/>
                </a:solidFill>
              </a:defRPr>
            </a:pPr>
            <a:r>
              <a:rPr sz="3300" b="1">
                <a:solidFill>
                  <a:srgbClr val="797B7E"/>
                </a:solidFill>
              </a:rPr>
              <a:t>Service Award</a:t>
            </a:r>
          </a:p>
        </p:txBody>
      </p:sp>
      <p:pic>
        <p:nvPicPr>
          <p:cNvPr id="368" name="image10.jpeg" descr="Rows of the bronze, silver, gold, and blue PVSA pins."/>
          <p:cNvPicPr/>
          <p:nvPr/>
        </p:nvPicPr>
        <p:blipFill>
          <a:blip r:embed="rId3">
            <a:extLst/>
          </a:blip>
          <a:srcRect r="15600"/>
          <a:stretch>
            <a:fillRect/>
          </a:stretch>
        </p:blipFill>
        <p:spPr>
          <a:xfrm rot="590417">
            <a:off x="5198274" y="2798518"/>
            <a:ext cx="2853490" cy="2258450"/>
          </a:xfrm>
          <a:prstGeom prst="rect">
            <a:avLst/>
          </a:prstGeom>
          <a:ln w="12700">
            <a:miter lim="400000"/>
          </a:ln>
          <a:effectLst>
            <a:outerShdw blurRad="50800" dist="38100" dir="5400000" rotWithShape="0">
              <a:srgbClr val="000000">
                <a:alpha val="40000"/>
              </a:srgbClr>
            </a:outerShdw>
          </a:effectLst>
        </p:spPr>
      </p:pic>
      <p:pic>
        <p:nvPicPr>
          <p:cNvPr id="369" name="image3.png" descr="Display of the certificate with volunteer's name, letters from President Obama and the CNCS and POL, and a PVSA pin, medallion, and coin."/>
          <p:cNvPicPr/>
          <p:nvPr/>
        </p:nvPicPr>
        <p:blipFill>
          <a:blip r:embed="rId4">
            <a:extLst/>
          </a:blip>
          <a:srcRect l="17097" t="7619" r="6127" b="12857"/>
          <a:stretch>
            <a:fillRect/>
          </a:stretch>
        </p:blipFill>
        <p:spPr>
          <a:xfrm>
            <a:off x="2933699" y="3670300"/>
            <a:ext cx="2688122" cy="2038799"/>
          </a:xfrm>
          <a:prstGeom prst="rect">
            <a:avLst/>
          </a:prstGeom>
          <a:ln w="12700">
            <a:miter lim="400000"/>
          </a:ln>
          <a:effectLst>
            <a:outerShdw blurRad="190500" rotWithShape="0">
              <a:srgbClr val="000000">
                <a:alpha val="70000"/>
              </a:srgbClr>
            </a:outerShdw>
          </a:effectLst>
        </p:spPr>
      </p:pic>
      <p:pic>
        <p:nvPicPr>
          <p:cNvPr id="370" name="image11.jpeg" descr="Bronze PVSA medallion displayed on red, white, and blue ribbon."/>
          <p:cNvPicPr/>
          <p:nvPr/>
        </p:nvPicPr>
        <p:blipFill>
          <a:blip r:embed="rId5">
            <a:extLst/>
          </a:blip>
          <a:srcRect l="14399" r="11599"/>
          <a:stretch>
            <a:fillRect/>
          </a:stretch>
        </p:blipFill>
        <p:spPr>
          <a:xfrm rot="20958179">
            <a:off x="1097711" y="2749688"/>
            <a:ext cx="2610414" cy="2356429"/>
          </a:xfrm>
          <a:prstGeom prst="rect">
            <a:avLst/>
          </a:prstGeom>
          <a:ln w="12700">
            <a:miter lim="400000"/>
          </a:ln>
          <a:effectLst>
            <a:outerShdw blurRad="190500" rotWithShape="0">
              <a:srgbClr val="000000">
                <a:alpha val="70000"/>
              </a:srgbClr>
            </a:outerShdw>
          </a:effectLst>
        </p:spPr>
      </p:pic>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627" y="240789"/>
            <a:ext cx="7024746" cy="1856073"/>
          </a:xfrm>
        </p:spPr>
        <p:txBody>
          <a:bodyPr>
            <a:normAutofit/>
          </a:bodyPr>
          <a:lstStyle/>
          <a:p>
            <a:r>
              <a:rPr lang="en-US" dirty="0" smtClean="0"/>
              <a:t>Thank you</a:t>
            </a:r>
            <a:br>
              <a:rPr lang="en-US" dirty="0" smtClean="0"/>
            </a:br>
            <a:endParaRPr lang="en-US" dirty="0"/>
          </a:p>
        </p:txBody>
      </p:sp>
      <p:sp>
        <p:nvSpPr>
          <p:cNvPr id="3" name="Content Placeholder 2"/>
          <p:cNvSpPr>
            <a:spLocks noGrp="1"/>
          </p:cNvSpPr>
          <p:nvPr>
            <p:ph idx="1"/>
          </p:nvPr>
        </p:nvSpPr>
        <p:spPr>
          <a:xfrm>
            <a:off x="1059627" y="1849925"/>
            <a:ext cx="6777319" cy="4534350"/>
          </a:xfrm>
        </p:spPr>
        <p:txBody>
          <a:bodyPr>
            <a:normAutofit/>
          </a:bodyPr>
          <a:lstStyle/>
          <a:p>
            <a:r>
              <a:rPr lang="en-US" sz="1800" dirty="0" smtClean="0"/>
              <a:t>Landis Elliott</a:t>
            </a:r>
          </a:p>
          <a:p>
            <a:pPr marL="68580" indent="0">
              <a:buNone/>
            </a:pPr>
            <a:r>
              <a:rPr lang="en-US" sz="1800" dirty="0" smtClean="0">
                <a:hlinkClick r:id="rId2"/>
              </a:rPr>
              <a:t>Landis.Elliott@estrellamountain.edu</a:t>
            </a:r>
            <a:endParaRPr lang="en-US" sz="1800" dirty="0" smtClean="0"/>
          </a:p>
          <a:p>
            <a:pPr marL="68580" indent="0">
              <a:buNone/>
            </a:pPr>
            <a:r>
              <a:rPr lang="en-US" sz="1800" dirty="0" smtClean="0"/>
              <a:t>(623)935-8220</a:t>
            </a:r>
          </a:p>
          <a:p>
            <a:endParaRPr lang="en-US" sz="1800" dirty="0"/>
          </a:p>
          <a:p>
            <a:r>
              <a:rPr lang="en-US" sz="1800" dirty="0" smtClean="0"/>
              <a:t>Rachel Holmes</a:t>
            </a:r>
          </a:p>
          <a:p>
            <a:pPr marL="68580" indent="0">
              <a:buNone/>
            </a:pPr>
            <a:r>
              <a:rPr lang="en-US" sz="1800" dirty="0" smtClean="0">
                <a:hlinkClick r:id="rId3"/>
              </a:rPr>
              <a:t>Rachel.Holmes@estrellamountain.edu</a:t>
            </a:r>
            <a:endParaRPr lang="en-US" sz="1800" dirty="0" smtClean="0"/>
          </a:p>
          <a:p>
            <a:pPr marL="68580" indent="0">
              <a:buNone/>
            </a:pPr>
            <a:r>
              <a:rPr lang="en-US" sz="1800" dirty="0" smtClean="0"/>
              <a:t>(623)935-8407</a:t>
            </a:r>
            <a:endParaRPr lang="en-US" sz="1800" dirty="0"/>
          </a:p>
        </p:txBody>
      </p:sp>
      <p:pic>
        <p:nvPicPr>
          <p:cNvPr id="4" name="unnamed-1.jpg"/>
          <p:cNvPicPr/>
          <p:nvPr/>
        </p:nvPicPr>
        <p:blipFill>
          <a:blip r:embed="rId4">
            <a:extLst/>
          </a:blip>
          <a:stretch>
            <a:fillRect/>
          </a:stretch>
        </p:blipFill>
        <p:spPr>
          <a:xfrm>
            <a:off x="3014031" y="4300251"/>
            <a:ext cx="3694992" cy="1903188"/>
          </a:xfrm>
          <a:prstGeom prst="rect">
            <a:avLst/>
          </a:prstGeom>
          <a:ln w="12700">
            <a:miter lim="400000"/>
          </a:ln>
        </p:spPr>
      </p:pic>
    </p:spTree>
    <p:extLst>
      <p:ext uri="{BB962C8B-B14F-4D97-AF65-F5344CB8AC3E}">
        <p14:creationId xmlns:p14="http://schemas.microsoft.com/office/powerpoint/2010/main" val="32090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of Session</a:t>
            </a:r>
            <a:endParaRPr lang="en-US" dirty="0"/>
          </a:p>
        </p:txBody>
      </p:sp>
      <p:sp>
        <p:nvSpPr>
          <p:cNvPr id="3" name="Content Placeholder 2"/>
          <p:cNvSpPr>
            <a:spLocks noGrp="1"/>
          </p:cNvSpPr>
          <p:nvPr>
            <p:ph idx="1"/>
          </p:nvPr>
        </p:nvSpPr>
        <p:spPr/>
        <p:txBody>
          <a:bodyPr>
            <a:normAutofit/>
          </a:bodyPr>
          <a:lstStyle/>
          <a:p>
            <a:r>
              <a:rPr lang="en-US" dirty="0" smtClean="0"/>
              <a:t>History of SL at EMCC</a:t>
            </a:r>
          </a:p>
          <a:p>
            <a:r>
              <a:rPr lang="en-US" dirty="0" smtClean="0"/>
              <a:t>Recruitment Efforts</a:t>
            </a:r>
          </a:p>
          <a:p>
            <a:r>
              <a:rPr lang="en-US" dirty="0" smtClean="0"/>
              <a:t>Creating and Maintaining Community Partnerships</a:t>
            </a:r>
          </a:p>
          <a:p>
            <a:r>
              <a:rPr lang="en-US" dirty="0" smtClean="0"/>
              <a:t>Training on integrating SL into the Curriculum</a:t>
            </a:r>
          </a:p>
          <a:p>
            <a:r>
              <a:rPr lang="en-US" dirty="0" smtClean="0"/>
              <a:t>Effective Methods of Data Collection</a:t>
            </a:r>
          </a:p>
          <a:p>
            <a:r>
              <a:rPr lang="en-US" dirty="0" smtClean="0"/>
              <a:t>Innovative Ideas for SL integration</a:t>
            </a:r>
          </a:p>
          <a:p>
            <a:r>
              <a:rPr lang="en-US" dirty="0" smtClean="0"/>
              <a:t>Tips &amp; Sample </a:t>
            </a:r>
            <a:r>
              <a:rPr lang="en-US" dirty="0"/>
              <a:t>I</a:t>
            </a:r>
            <a:r>
              <a:rPr lang="en-US" dirty="0" smtClean="0"/>
              <a:t>deas</a:t>
            </a:r>
          </a:p>
          <a:p>
            <a:endParaRPr lang="en-US" dirty="0" smtClean="0"/>
          </a:p>
          <a:p>
            <a:endParaRPr lang="en-US" dirty="0" smtClean="0"/>
          </a:p>
        </p:txBody>
      </p:sp>
    </p:spTree>
    <p:extLst>
      <p:ext uri="{BB962C8B-B14F-4D97-AF65-F5344CB8AC3E}">
        <p14:creationId xmlns:p14="http://schemas.microsoft.com/office/powerpoint/2010/main" val="428170781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Service Learning and Civic Engagement?</a:t>
            </a:r>
            <a:endParaRPr lang="en-US" dirty="0"/>
          </a:p>
        </p:txBody>
      </p:sp>
      <p:sp>
        <p:nvSpPr>
          <p:cNvPr id="3" name="Content Placeholder 2"/>
          <p:cNvSpPr>
            <a:spLocks noGrp="1"/>
          </p:cNvSpPr>
          <p:nvPr>
            <p:ph idx="1"/>
          </p:nvPr>
        </p:nvSpPr>
        <p:spPr/>
        <p:txBody>
          <a:bodyPr>
            <a:normAutofit/>
          </a:bodyPr>
          <a:lstStyle/>
          <a:p>
            <a:r>
              <a:rPr lang="en-US" b="1" dirty="0"/>
              <a:t>Service Learning- </a:t>
            </a:r>
            <a:r>
              <a:rPr lang="en-US" dirty="0"/>
              <a:t>Meaningful community service, connecting to classroom </a:t>
            </a:r>
            <a:r>
              <a:rPr lang="en-US" dirty="0" smtClean="0"/>
              <a:t>___________ and </a:t>
            </a:r>
            <a:r>
              <a:rPr lang="en-US" dirty="0"/>
              <a:t>includes a </a:t>
            </a:r>
            <a:r>
              <a:rPr lang="en-US" dirty="0" smtClean="0"/>
              <a:t>____________.</a:t>
            </a:r>
            <a:endParaRPr lang="en-US" dirty="0"/>
          </a:p>
          <a:p>
            <a:pPr marL="68580" indent="0">
              <a:buNone/>
            </a:pPr>
            <a:endParaRPr lang="en-US" dirty="0"/>
          </a:p>
          <a:p>
            <a:r>
              <a:rPr lang="en-US" b="1" dirty="0"/>
              <a:t>Civic Engagement- </a:t>
            </a:r>
            <a:r>
              <a:rPr lang="en-US" dirty="0"/>
              <a:t>Serving the community to take action by working towards a long-term </a:t>
            </a:r>
            <a:r>
              <a:rPr lang="en-US" dirty="0" smtClean="0"/>
              <a:t>________and </a:t>
            </a:r>
            <a:r>
              <a:rPr lang="en-US" dirty="0"/>
              <a:t>spreading awareness of an issue facing </a:t>
            </a:r>
            <a:r>
              <a:rPr lang="en-US" dirty="0" smtClean="0"/>
              <a:t>_____________.</a:t>
            </a:r>
            <a:endParaRPr lang="en-US" dirty="0"/>
          </a:p>
        </p:txBody>
      </p:sp>
    </p:spTree>
    <p:extLst>
      <p:ext uri="{BB962C8B-B14F-4D97-AF65-F5344CB8AC3E}">
        <p14:creationId xmlns:p14="http://schemas.microsoft.com/office/powerpoint/2010/main" val="7360789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History of SL at EMCC</a:t>
            </a:r>
            <a:br>
              <a:rPr lang="en-US" dirty="0"/>
            </a:br>
            <a:endParaRPr lang="en-US" dirty="0"/>
          </a:p>
        </p:txBody>
      </p:sp>
      <p:sp>
        <p:nvSpPr>
          <p:cNvPr id="3" name="Content Placeholder 2"/>
          <p:cNvSpPr>
            <a:spLocks noGrp="1"/>
          </p:cNvSpPr>
          <p:nvPr>
            <p:ph idx="1"/>
          </p:nvPr>
        </p:nvSpPr>
        <p:spPr/>
        <p:txBody>
          <a:bodyPr/>
          <a:lstStyle/>
          <a:p>
            <a:r>
              <a:rPr lang="en-US" dirty="0" smtClean="0"/>
              <a:t>What we had</a:t>
            </a:r>
          </a:p>
          <a:p>
            <a:r>
              <a:rPr lang="en-US" dirty="0" smtClean="0"/>
              <a:t>Faculty demand</a:t>
            </a:r>
          </a:p>
          <a:p>
            <a:r>
              <a:rPr lang="en-US" dirty="0" smtClean="0"/>
              <a:t>Admin buy in</a:t>
            </a:r>
            <a:endParaRPr lang="en-US" dirty="0"/>
          </a:p>
        </p:txBody>
      </p:sp>
    </p:spTree>
    <p:extLst>
      <p:ext uri="{BB962C8B-B14F-4D97-AF65-F5344CB8AC3E}">
        <p14:creationId xmlns:p14="http://schemas.microsoft.com/office/powerpoint/2010/main" val="2543567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Steps</a:t>
            </a:r>
            <a:endParaRPr lang="en-US" dirty="0"/>
          </a:p>
        </p:txBody>
      </p:sp>
      <p:sp>
        <p:nvSpPr>
          <p:cNvPr id="3" name="Content Placeholder 2"/>
          <p:cNvSpPr>
            <a:spLocks noGrp="1"/>
          </p:cNvSpPr>
          <p:nvPr>
            <p:ph idx="1"/>
          </p:nvPr>
        </p:nvSpPr>
        <p:spPr/>
        <p:txBody>
          <a:bodyPr>
            <a:normAutofit/>
          </a:bodyPr>
          <a:lstStyle/>
          <a:p>
            <a:r>
              <a:rPr lang="en-US" dirty="0" smtClean="0"/>
              <a:t>Website</a:t>
            </a:r>
          </a:p>
          <a:p>
            <a:pPr lvl="1"/>
            <a:r>
              <a:rPr lang="en-US" dirty="0" smtClean="0"/>
              <a:t>Proposal form</a:t>
            </a:r>
          </a:p>
          <a:p>
            <a:pPr lvl="1"/>
            <a:r>
              <a:rPr lang="en-US" dirty="0" smtClean="0"/>
              <a:t>Agency Partner List</a:t>
            </a:r>
          </a:p>
          <a:p>
            <a:r>
              <a:rPr lang="en-US" dirty="0" smtClean="0"/>
              <a:t>Marketing</a:t>
            </a:r>
          </a:p>
          <a:p>
            <a:pPr lvl="1"/>
            <a:r>
              <a:rPr lang="en-US" dirty="0" smtClean="0"/>
              <a:t>Handbooks</a:t>
            </a:r>
          </a:p>
          <a:p>
            <a:pPr lvl="1"/>
            <a:r>
              <a:rPr lang="en-US" dirty="0" smtClean="0"/>
              <a:t>Presentations- in class, day of learning, </a:t>
            </a:r>
            <a:r>
              <a:rPr lang="en-US" dirty="0" err="1" smtClean="0"/>
              <a:t>ctl</a:t>
            </a:r>
            <a:endParaRPr lang="en-US" dirty="0" smtClean="0"/>
          </a:p>
          <a:p>
            <a:r>
              <a:rPr lang="en-US" dirty="0" smtClean="0"/>
              <a:t>Advisory Board</a:t>
            </a:r>
          </a:p>
          <a:p>
            <a:r>
              <a:rPr lang="en-US" dirty="0" smtClean="0"/>
              <a:t>Establishing Partnerships</a:t>
            </a:r>
          </a:p>
          <a:p>
            <a:r>
              <a:rPr lang="en-US" dirty="0" smtClean="0"/>
              <a:t>Presidents Service Award- verified agency</a:t>
            </a:r>
          </a:p>
          <a:p>
            <a:endParaRPr lang="en-US" dirty="0" smtClean="0"/>
          </a:p>
          <a:p>
            <a:pPr lvl="1"/>
            <a:endParaRPr lang="en-US" dirty="0" smtClean="0"/>
          </a:p>
        </p:txBody>
      </p:sp>
    </p:spTree>
    <p:extLst>
      <p:ext uri="{BB962C8B-B14F-4D97-AF65-F5344CB8AC3E}">
        <p14:creationId xmlns:p14="http://schemas.microsoft.com/office/powerpoint/2010/main" val="348825789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Steps</a:t>
            </a:r>
            <a:endParaRPr lang="en-US" dirty="0"/>
          </a:p>
        </p:txBody>
      </p:sp>
      <p:sp>
        <p:nvSpPr>
          <p:cNvPr id="3" name="Content Placeholder 2"/>
          <p:cNvSpPr>
            <a:spLocks noGrp="1"/>
          </p:cNvSpPr>
          <p:nvPr>
            <p:ph idx="1"/>
          </p:nvPr>
        </p:nvSpPr>
        <p:spPr/>
        <p:txBody>
          <a:bodyPr>
            <a:normAutofit/>
          </a:bodyPr>
          <a:lstStyle/>
          <a:p>
            <a:r>
              <a:rPr lang="en-US" dirty="0" smtClean="0"/>
              <a:t>Website</a:t>
            </a:r>
          </a:p>
          <a:p>
            <a:pPr lvl="1"/>
            <a:r>
              <a:rPr lang="en-US" dirty="0" smtClean="0"/>
              <a:t>Proposal form</a:t>
            </a:r>
          </a:p>
          <a:p>
            <a:pPr lvl="1"/>
            <a:r>
              <a:rPr lang="en-US" dirty="0" smtClean="0"/>
              <a:t>Agency Partner List</a:t>
            </a:r>
          </a:p>
          <a:p>
            <a:r>
              <a:rPr lang="en-US" dirty="0" smtClean="0"/>
              <a:t>Marketing</a:t>
            </a:r>
          </a:p>
          <a:p>
            <a:pPr lvl="1"/>
            <a:r>
              <a:rPr lang="en-US" dirty="0" smtClean="0"/>
              <a:t>Handbooks</a:t>
            </a:r>
          </a:p>
          <a:p>
            <a:pPr lvl="1"/>
            <a:r>
              <a:rPr lang="en-US" dirty="0" smtClean="0"/>
              <a:t>Presentations- in class, day of learning, </a:t>
            </a:r>
            <a:r>
              <a:rPr lang="en-US" dirty="0" err="1" smtClean="0"/>
              <a:t>ctl</a:t>
            </a:r>
            <a:endParaRPr lang="en-US" dirty="0" smtClean="0"/>
          </a:p>
          <a:p>
            <a:r>
              <a:rPr lang="en-US" dirty="0" smtClean="0"/>
              <a:t>Advisory Board</a:t>
            </a:r>
          </a:p>
          <a:p>
            <a:r>
              <a:rPr lang="en-US" dirty="0" smtClean="0"/>
              <a:t>Establishing Partnerships</a:t>
            </a:r>
          </a:p>
          <a:p>
            <a:r>
              <a:rPr lang="en-US" dirty="0" smtClean="0"/>
              <a:t>Presidents Service Award- verified agency</a:t>
            </a:r>
          </a:p>
          <a:p>
            <a:endParaRPr lang="en-US" dirty="0" smtClean="0"/>
          </a:p>
          <a:p>
            <a:pPr lvl="1"/>
            <a:endParaRPr lang="en-US" dirty="0" smtClean="0"/>
          </a:p>
        </p:txBody>
      </p:sp>
    </p:spTree>
    <p:extLst>
      <p:ext uri="{BB962C8B-B14F-4D97-AF65-F5344CB8AC3E}">
        <p14:creationId xmlns:p14="http://schemas.microsoft.com/office/powerpoint/2010/main" val="281863260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 of Outcomes after first year</a:t>
            </a:r>
          </a:p>
        </p:txBody>
      </p:sp>
      <p:sp>
        <p:nvSpPr>
          <p:cNvPr id="3" name="Content Placeholder 2"/>
          <p:cNvSpPr>
            <a:spLocks noGrp="1"/>
          </p:cNvSpPr>
          <p:nvPr>
            <p:ph idx="1"/>
          </p:nvPr>
        </p:nvSpPr>
        <p:spPr>
          <a:xfrm>
            <a:off x="1043492" y="2323652"/>
            <a:ext cx="7414708" cy="3508977"/>
          </a:xfrm>
        </p:spPr>
        <p:txBody>
          <a:bodyPr>
            <a:normAutofit/>
          </a:bodyPr>
          <a:lstStyle/>
          <a:p>
            <a:pPr marL="68580" indent="0">
              <a:buNone/>
            </a:pPr>
            <a:r>
              <a:rPr lang="en-US" dirty="0"/>
              <a:t>1.)	</a:t>
            </a:r>
            <a:r>
              <a:rPr lang="en-US" dirty="0" smtClean="0"/>
              <a:t>Increased the number of Agencies</a:t>
            </a:r>
          </a:p>
          <a:p>
            <a:pPr marL="68580" indent="0">
              <a:buNone/>
            </a:pPr>
            <a:r>
              <a:rPr lang="en-US" dirty="0" smtClean="0"/>
              <a:t>2.) 	Alternative Spring Break</a:t>
            </a:r>
          </a:p>
          <a:p>
            <a:pPr marL="68580" indent="0">
              <a:buNone/>
            </a:pPr>
            <a:r>
              <a:rPr lang="en-US" dirty="0" smtClean="0"/>
              <a:t>3.) 	Service Learning Celebration</a:t>
            </a:r>
          </a:p>
          <a:p>
            <a:pPr marL="68580" indent="0">
              <a:buNone/>
            </a:pPr>
            <a:r>
              <a:rPr lang="en-US" dirty="0" smtClean="0"/>
              <a:t>4.) 	President’s Volunteer Service Award</a:t>
            </a:r>
          </a:p>
          <a:p>
            <a:pPr marL="68580" indent="0">
              <a:buNone/>
            </a:pPr>
            <a:endParaRPr lang="en-US" dirty="0"/>
          </a:p>
          <a:p>
            <a:endParaRPr lang="en-US" dirty="0"/>
          </a:p>
        </p:txBody>
      </p:sp>
    </p:spTree>
    <p:extLst>
      <p:ext uri="{BB962C8B-B14F-4D97-AF65-F5344CB8AC3E}">
        <p14:creationId xmlns:p14="http://schemas.microsoft.com/office/powerpoint/2010/main" val="1807002324"/>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797B7E"/>
      </a:accent1>
      <a:accent2>
        <a:srgbClr val="C00000"/>
      </a:accent2>
      <a:accent3>
        <a:srgbClr val="08A1D9"/>
      </a:accent3>
      <a:accent4>
        <a:srgbClr val="7C984A"/>
      </a:accent4>
      <a:accent5>
        <a:srgbClr val="C2AD8D"/>
      </a:accent5>
      <a:accent6>
        <a:srgbClr val="506E94"/>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8000"/>
              </a:srgbClr>
            </a:outerShdw>
          </a:effectLst>
        </a:effectStyle>
        <a:effectStyle>
          <a:effectLst>
            <a:outerShdw blurRad="50800" dist="25400" dir="5400000" rotWithShape="0">
              <a:srgbClr val="000000">
                <a:alpha val="28000"/>
              </a:srgbClr>
            </a:outerShdw>
          </a:effectLst>
        </a:effectStyle>
        <a:effectStyle>
          <a:effectLst>
            <a:outerShdw blurRad="50800" dist="25400" dir="5400000" rotWithShape="0">
              <a:srgbClr val="000000">
                <a:alpha val="2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97B7E"/>
          </a:solidFill>
          <a:prstDash val="solid"/>
          <a:bevel/>
        </a:ln>
        <a:effectLst>
          <a:outerShdw blurRad="50800" dist="25400" dir="5400000" rotWithShape="0">
            <a:srgbClr val="000000">
              <a:alpha val="28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97B7E"/>
          </a:solidFill>
          <a:prstDash val="solid"/>
          <a:bevel/>
        </a:ln>
        <a:effectLst>
          <a:outerShdw blurRad="50800" dist="25400" dir="5400000" rotWithShape="0">
            <a:srgbClr val="000000">
              <a:alpha val="2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797B7E"/>
      </a:accent1>
      <a:accent2>
        <a:srgbClr val="C00000"/>
      </a:accent2>
      <a:accent3>
        <a:srgbClr val="08A1D9"/>
      </a:accent3>
      <a:accent4>
        <a:srgbClr val="7C984A"/>
      </a:accent4>
      <a:accent5>
        <a:srgbClr val="C2AD8D"/>
      </a:accent5>
      <a:accent6>
        <a:srgbClr val="506E94"/>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8000"/>
              </a:srgbClr>
            </a:outerShdw>
          </a:effectLst>
        </a:effectStyle>
        <a:effectStyle>
          <a:effectLst>
            <a:outerShdw blurRad="50800" dist="25400" dir="5400000" rotWithShape="0">
              <a:srgbClr val="000000">
                <a:alpha val="28000"/>
              </a:srgbClr>
            </a:outerShdw>
          </a:effectLst>
        </a:effectStyle>
        <a:effectStyle>
          <a:effectLst>
            <a:outerShdw blurRad="50800" dist="25400" dir="5400000" rotWithShape="0">
              <a:srgbClr val="000000">
                <a:alpha val="2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97B7E"/>
          </a:solidFill>
          <a:prstDash val="solid"/>
          <a:bevel/>
        </a:ln>
        <a:effectLst>
          <a:outerShdw blurRad="50800" dist="25400" dir="5400000" rotWithShape="0">
            <a:srgbClr val="000000">
              <a:alpha val="28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97B7E"/>
          </a:solidFill>
          <a:prstDash val="solid"/>
          <a:bevel/>
        </a:ln>
        <a:effectLst>
          <a:outerShdw blurRad="50800" dist="25400" dir="5400000" rotWithShape="0">
            <a:srgbClr val="000000">
              <a:alpha val="2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1695</TotalTime>
  <Words>1389</Words>
  <Application>Microsoft Office PowerPoint</Application>
  <PresentationFormat>On-screen Show (4:3)</PresentationFormat>
  <Paragraphs>233</Paragraphs>
  <Slides>39</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Calibri</vt:lpstr>
      <vt:lpstr>Century Gothic</vt:lpstr>
      <vt:lpstr>Helvetica</vt:lpstr>
      <vt:lpstr>Helvetica Neue</vt:lpstr>
      <vt:lpstr>Times New Roman</vt:lpstr>
      <vt:lpstr>Trebuchet MS</vt:lpstr>
      <vt:lpstr>Wingdings</vt:lpstr>
      <vt:lpstr>Wingdings 2</vt:lpstr>
      <vt:lpstr>Default</vt:lpstr>
      <vt:lpstr>      </vt:lpstr>
      <vt:lpstr>Objectives </vt:lpstr>
      <vt:lpstr>Rationale</vt:lpstr>
      <vt:lpstr>Preview of Session</vt:lpstr>
      <vt:lpstr>What is Service Learning and Civic Engagement?</vt:lpstr>
      <vt:lpstr>History of SL at EMCC </vt:lpstr>
      <vt:lpstr>First Steps</vt:lpstr>
      <vt:lpstr>First Steps</vt:lpstr>
      <vt:lpstr>Overview of Outcomes after first year</vt:lpstr>
      <vt:lpstr>PowerPoint Presentation</vt:lpstr>
      <vt:lpstr>PowerPoint Presentation</vt:lpstr>
      <vt:lpstr>Recognition of all Service Learning Students</vt:lpstr>
      <vt:lpstr>Recruitment Efforts </vt:lpstr>
      <vt:lpstr>Admin Buy-In</vt:lpstr>
      <vt:lpstr>Faculty Recruitment</vt:lpstr>
      <vt:lpstr>Student Recruitment </vt:lpstr>
      <vt:lpstr>Staff Recruitment</vt:lpstr>
      <vt:lpstr>Creating and Maintaining Community Partnerships</vt:lpstr>
      <vt:lpstr>PowerPoint Presentation</vt:lpstr>
      <vt:lpstr>Creating and Maintaining Community Partnerships</vt:lpstr>
      <vt:lpstr>Training on integrating SL into the Curriculum</vt:lpstr>
      <vt:lpstr>Effective Methods of Data Collection</vt:lpstr>
      <vt:lpstr>Effective Methods of Data Collection</vt:lpstr>
      <vt:lpstr>What are your fears and concerns about integrating Service Learning?</vt:lpstr>
      <vt:lpstr>PowerPoint Presentation</vt:lpstr>
      <vt:lpstr>Tips &amp; Sample Ideas</vt:lpstr>
      <vt:lpstr>PowerPoint Presentation</vt:lpstr>
      <vt:lpstr>Service Learning Examples and Successes</vt:lpstr>
      <vt:lpstr>Stay and Stray</vt:lpstr>
      <vt:lpstr>Final Celebration</vt:lpstr>
      <vt:lpstr>Club Recognition</vt:lpstr>
      <vt:lpstr>Staff Recognition</vt:lpstr>
      <vt:lpstr>Adjunct Faculty Recognition</vt:lpstr>
      <vt:lpstr>Faculty Recognition</vt:lpstr>
      <vt:lpstr>PowerPoint Presentation</vt:lpstr>
      <vt:lpstr>Ticket out the Door </vt:lpstr>
      <vt:lpstr>Presidential Community Service Award</vt:lpstr>
      <vt:lpstr>President’s Community  Service Award</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Center for  Service Learning  &amp;Civic Engagement</dc:title>
  <dc:creator>Landis Elliott</dc:creator>
  <cp:lastModifiedBy>Landis Elliott</cp:lastModifiedBy>
  <cp:revision>29</cp:revision>
  <cp:lastPrinted>2016-04-28T18:36:18Z</cp:lastPrinted>
  <dcterms:modified xsi:type="dcterms:W3CDTF">2016-07-27T21:44:25Z</dcterms:modified>
</cp:coreProperties>
</file>