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2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B890-B237-4829-B3E3-1F110A2187C6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F2A2-FAFA-4C98-B78D-40D1B813E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B890-B237-4829-B3E3-1F110A2187C6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F2A2-FAFA-4C98-B78D-40D1B813E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963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B890-B237-4829-B3E3-1F110A2187C6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F2A2-FAFA-4C98-B78D-40D1B813E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694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B890-B237-4829-B3E3-1F110A2187C6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F2A2-FAFA-4C98-B78D-40D1B813E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80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B890-B237-4829-B3E3-1F110A2187C6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F2A2-FAFA-4C98-B78D-40D1B813E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060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B890-B237-4829-B3E3-1F110A2187C6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F2A2-FAFA-4C98-B78D-40D1B813E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147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B890-B237-4829-B3E3-1F110A2187C6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F2A2-FAFA-4C98-B78D-40D1B813E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600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B890-B237-4829-B3E3-1F110A2187C6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F2A2-FAFA-4C98-B78D-40D1B813E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1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B890-B237-4829-B3E3-1F110A2187C6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F2A2-FAFA-4C98-B78D-40D1B813E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1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B890-B237-4829-B3E3-1F110A2187C6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F2A2-FAFA-4C98-B78D-40D1B813E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72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B890-B237-4829-B3E3-1F110A2187C6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F2A2-FAFA-4C98-B78D-40D1B813E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21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6B890-B237-4829-B3E3-1F110A2187C6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FF2A2-FAFA-4C98-B78D-40D1B813E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2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Networks:  Lesson Review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hardware components of the network need to be set up in order for the network software to be configured?</a:t>
            </a:r>
          </a:p>
          <a:p>
            <a:r>
              <a:rPr lang="en-US" dirty="0" smtClean="0"/>
              <a:t>What is the difference between bandwidth and throughput?</a:t>
            </a:r>
          </a:p>
          <a:p>
            <a:r>
              <a:rPr lang="en-US" dirty="0" smtClean="0"/>
              <a:t>Draw a diagram of a peer to peer network</a:t>
            </a:r>
          </a:p>
          <a:p>
            <a:r>
              <a:rPr lang="en-US" dirty="0" smtClean="0"/>
              <a:t>Draw a diagram of a client server network</a:t>
            </a:r>
          </a:p>
          <a:p>
            <a:r>
              <a:rPr lang="en-US" dirty="0" smtClean="0"/>
              <a:t>What is a wireless network?  Name at least 2 disadvantages.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80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Networks:  Lesson Review</vt:lpstr>
    </vt:vector>
  </TitlesOfParts>
  <Company>Estrella Mountain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Estrella Mountain</dc:creator>
  <cp:lastModifiedBy>Administrator</cp:lastModifiedBy>
  <cp:revision>3</cp:revision>
  <dcterms:created xsi:type="dcterms:W3CDTF">2013-03-22T16:41:45Z</dcterms:created>
  <dcterms:modified xsi:type="dcterms:W3CDTF">2013-03-25T21:48:01Z</dcterms:modified>
</cp:coreProperties>
</file>